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4.xml" ContentType="application/vnd.openxmlformats-officedocument.presentationml.tags+xml"/>
  <Override PartName="/ppt/notesSlides/notesSlide15.xml" ContentType="application/vnd.openxmlformats-officedocument.presentationml.notesSlide+xml"/>
  <Override PartName="/ppt/tags/tag5.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p:sldMasterIdLst>
    <p:sldMasterId id="2147483648" r:id="rId1"/>
  </p:sldMasterIdLst>
  <p:notesMasterIdLst>
    <p:notesMasterId r:id="rId19"/>
  </p:notesMasterIdLst>
  <p:sldIdLst>
    <p:sldId id="257" r:id="rId2"/>
    <p:sldId id="275" r:id="rId3"/>
    <p:sldId id="272" r:id="rId4"/>
    <p:sldId id="280" r:id="rId5"/>
    <p:sldId id="9432" r:id="rId6"/>
    <p:sldId id="287" r:id="rId7"/>
    <p:sldId id="293" r:id="rId8"/>
    <p:sldId id="9439" r:id="rId9"/>
    <p:sldId id="9440" r:id="rId10"/>
    <p:sldId id="9441" r:id="rId11"/>
    <p:sldId id="9442" r:id="rId12"/>
    <p:sldId id="9443" r:id="rId13"/>
    <p:sldId id="9444" r:id="rId14"/>
    <p:sldId id="9445" r:id="rId15"/>
    <p:sldId id="288" r:id="rId16"/>
    <p:sldId id="9438" r:id="rId17"/>
    <p:sldId id="290" r:id="rId18"/>
  </p:sldIdLst>
  <p:sldSz cx="12192000" cy="6858000"/>
  <p:notesSz cx="6858000" cy="9144000"/>
  <p:defaultText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2DEB9"/>
    <a:srgbClr val="F5800B"/>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4" autoAdjust="0"/>
    <p:restoredTop sz="94660"/>
  </p:normalViewPr>
  <p:slideViewPr>
    <p:cSldViewPr snapToGrid="0">
      <p:cViewPr varScale="1">
        <p:scale>
          <a:sx n="72" d="100"/>
          <a:sy n="72" d="100"/>
        </p:scale>
        <p:origin x="-648"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l">
              <a:defRPr sz="1200">
                <a:latin typeface="Harmattan" panose="01000503000000020003" pitchFamily="2" charset="-78"/>
              </a:defRPr>
            </a:lvl1pPr>
          </a:lstStyle>
          <a:p>
            <a:endParaRPr lang="en-US"/>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r">
              <a:defRPr sz="1200">
                <a:latin typeface="Harmattan" panose="01000503000000020003" pitchFamily="2" charset="-78"/>
              </a:defRPr>
            </a:lvl1pPr>
          </a:lstStyle>
          <a:p>
            <a:fld id="{D14FB80A-DA63-41D9-8060-D24FEE7E658A}" type="datetimeFigureOut">
              <a:rPr lang="en-US" smtClean="0"/>
              <a:pPr/>
              <a:t>10/9/2022</a:t>
            </a:fld>
            <a:endParaRPr lang="en-US"/>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en-US" dirty="0"/>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dirty="0"/>
              <a:t>انقر لتحرير أنماط نص الشكل الرئيسي</a:t>
            </a:r>
          </a:p>
          <a:p>
            <a:pPr lvl="1"/>
            <a:r>
              <a:rPr lang="ar-SA" dirty="0"/>
              <a:t>المستوى الثاني</a:t>
            </a:r>
          </a:p>
          <a:p>
            <a:pPr lvl="2"/>
            <a:r>
              <a:rPr lang="ar-SA" dirty="0"/>
              <a:t>المستوى الثالث</a:t>
            </a:r>
          </a:p>
          <a:p>
            <a:pPr lvl="3"/>
            <a:r>
              <a:rPr lang="ar-SA" dirty="0"/>
              <a:t>المستوى الرابع</a:t>
            </a:r>
          </a:p>
          <a:p>
            <a:pPr lvl="4"/>
            <a:r>
              <a:rPr lang="ar-SA" dirty="0"/>
              <a:t>المستوى الخامس</a:t>
            </a:r>
            <a:endParaRPr lang="en-US" dirty="0"/>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l">
              <a:defRPr sz="1200">
                <a:latin typeface="Harmattan" panose="01000503000000020003" pitchFamily="2" charset="-78"/>
              </a:defRPr>
            </a:lvl1pPr>
          </a:lstStyle>
          <a:p>
            <a:endParaRPr lang="en-US"/>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r">
              <a:defRPr sz="1200">
                <a:latin typeface="Harmattan" panose="01000503000000020003" pitchFamily="2" charset="-78"/>
              </a:defRPr>
            </a:lvl1pPr>
          </a:lstStyle>
          <a:p>
            <a:fld id="{FF1D2DAD-E149-4C06-97DF-90EADA68509B}" type="slidenum">
              <a:rPr lang="en-US" smtClean="0"/>
              <a:pPr/>
              <a:t>‹#›</a:t>
            </a:fld>
            <a:endParaRPr lang="en-US"/>
          </a:p>
        </p:txBody>
      </p:sp>
    </p:spTree>
    <p:extLst>
      <p:ext uri="{BB962C8B-B14F-4D97-AF65-F5344CB8AC3E}">
        <p14:creationId xmlns:p14="http://schemas.microsoft.com/office/powerpoint/2010/main" val="57624932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Harmattan" panose="01000503000000020003" pitchFamily="2" charset="-78"/>
        <a:ea typeface="+mn-ea"/>
        <a:cs typeface="+mn-cs"/>
      </a:defRPr>
    </a:lvl1pPr>
    <a:lvl2pPr marL="457200" algn="r" defTabSz="914400" rtl="1" eaLnBrk="1" latinLnBrk="0" hangingPunct="1">
      <a:defRPr sz="1200" kern="1200">
        <a:solidFill>
          <a:schemeClr val="tx1"/>
        </a:solidFill>
        <a:latin typeface="Harmattan" panose="01000503000000020003" pitchFamily="2" charset="-78"/>
        <a:ea typeface="+mn-ea"/>
        <a:cs typeface="+mn-cs"/>
      </a:defRPr>
    </a:lvl2pPr>
    <a:lvl3pPr marL="914400" algn="r" defTabSz="914400" rtl="1" eaLnBrk="1" latinLnBrk="0" hangingPunct="1">
      <a:defRPr sz="1200" kern="1200">
        <a:solidFill>
          <a:schemeClr val="tx1"/>
        </a:solidFill>
        <a:latin typeface="Harmattan" panose="01000503000000020003" pitchFamily="2" charset="-78"/>
        <a:ea typeface="+mn-ea"/>
        <a:cs typeface="+mn-cs"/>
      </a:defRPr>
    </a:lvl3pPr>
    <a:lvl4pPr marL="1371600" algn="r" defTabSz="914400" rtl="1" eaLnBrk="1" latinLnBrk="0" hangingPunct="1">
      <a:defRPr sz="1200" kern="1200">
        <a:solidFill>
          <a:schemeClr val="tx1"/>
        </a:solidFill>
        <a:latin typeface="Harmattan" panose="01000503000000020003" pitchFamily="2" charset="-78"/>
        <a:ea typeface="+mn-ea"/>
        <a:cs typeface="+mn-cs"/>
      </a:defRPr>
    </a:lvl4pPr>
    <a:lvl5pPr marL="1828800" algn="r" defTabSz="914400" rtl="1" eaLnBrk="1" latinLnBrk="0" hangingPunct="1">
      <a:defRPr sz="1200" kern="1200">
        <a:solidFill>
          <a:schemeClr val="tx1"/>
        </a:solidFill>
        <a:latin typeface="Harmattan" panose="01000503000000020003" pitchFamily="2" charset="-78"/>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1782623-1362-4068-8E3E-9A8FE8D53F90}" type="slidenum">
              <a:rPr lang="zh-CN" altLang="en-US" smtClean="0"/>
              <a:t>1</a:t>
            </a:fld>
            <a:endParaRPr lang="zh-CN" altLang="en-US"/>
          </a:p>
        </p:txBody>
      </p:sp>
    </p:spTree>
    <p:extLst>
      <p:ext uri="{BB962C8B-B14F-4D97-AF65-F5344CB8AC3E}">
        <p14:creationId xmlns:p14="http://schemas.microsoft.com/office/powerpoint/2010/main" val="1794651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1782623-1362-4068-8E3E-9A8FE8D53F90}" type="slidenum">
              <a:rPr lang="zh-CN" altLang="en-US" smtClean="0"/>
              <a:t>10</a:t>
            </a:fld>
            <a:endParaRPr lang="zh-CN" altLang="en-US"/>
          </a:p>
        </p:txBody>
      </p:sp>
    </p:spTree>
    <p:extLst>
      <p:ext uri="{BB962C8B-B14F-4D97-AF65-F5344CB8AC3E}">
        <p14:creationId xmlns:p14="http://schemas.microsoft.com/office/powerpoint/2010/main" val="30034943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1782623-1362-4068-8E3E-9A8FE8D53F90}" type="slidenum">
              <a:rPr lang="zh-CN" altLang="en-US" smtClean="0"/>
              <a:t>11</a:t>
            </a:fld>
            <a:endParaRPr lang="zh-CN" altLang="en-US"/>
          </a:p>
        </p:txBody>
      </p:sp>
    </p:spTree>
    <p:extLst>
      <p:ext uri="{BB962C8B-B14F-4D97-AF65-F5344CB8AC3E}">
        <p14:creationId xmlns:p14="http://schemas.microsoft.com/office/powerpoint/2010/main" val="30034943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1782623-1362-4068-8E3E-9A8FE8D53F90}" type="slidenum">
              <a:rPr lang="zh-CN" altLang="en-US" smtClean="0"/>
              <a:t>12</a:t>
            </a:fld>
            <a:endParaRPr lang="zh-CN" altLang="en-US"/>
          </a:p>
        </p:txBody>
      </p:sp>
    </p:spTree>
    <p:extLst>
      <p:ext uri="{BB962C8B-B14F-4D97-AF65-F5344CB8AC3E}">
        <p14:creationId xmlns:p14="http://schemas.microsoft.com/office/powerpoint/2010/main" val="30034943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1782623-1362-4068-8E3E-9A8FE8D53F90}" type="slidenum">
              <a:rPr lang="zh-CN" altLang="en-US" smtClean="0"/>
              <a:t>13</a:t>
            </a:fld>
            <a:endParaRPr lang="zh-CN" altLang="en-US"/>
          </a:p>
        </p:txBody>
      </p:sp>
    </p:spTree>
    <p:extLst>
      <p:ext uri="{BB962C8B-B14F-4D97-AF65-F5344CB8AC3E}">
        <p14:creationId xmlns:p14="http://schemas.microsoft.com/office/powerpoint/2010/main" val="30034943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1782623-1362-4068-8E3E-9A8FE8D53F90}" type="slidenum">
              <a:rPr lang="zh-CN" altLang="en-US" smtClean="0"/>
              <a:t>14</a:t>
            </a:fld>
            <a:endParaRPr lang="zh-CN" altLang="en-US"/>
          </a:p>
        </p:txBody>
      </p:sp>
    </p:spTree>
    <p:extLst>
      <p:ext uri="{BB962C8B-B14F-4D97-AF65-F5344CB8AC3E}">
        <p14:creationId xmlns:p14="http://schemas.microsoft.com/office/powerpoint/2010/main" val="30034943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1782623-1362-4068-8E3E-9A8FE8D53F90}" type="slidenum">
              <a:rPr lang="zh-CN" altLang="en-US" smtClean="0"/>
              <a:t>15</a:t>
            </a:fld>
            <a:endParaRPr lang="zh-CN" altLang="en-US"/>
          </a:p>
        </p:txBody>
      </p:sp>
    </p:spTree>
    <p:extLst>
      <p:ext uri="{BB962C8B-B14F-4D97-AF65-F5344CB8AC3E}">
        <p14:creationId xmlns:p14="http://schemas.microsoft.com/office/powerpoint/2010/main" val="10059077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1782623-1362-4068-8E3E-9A8FE8D53F90}" type="slidenum">
              <a:rPr lang="zh-CN" altLang="en-US" smtClean="0"/>
              <a:t>16</a:t>
            </a:fld>
            <a:endParaRPr lang="zh-CN" altLang="en-US"/>
          </a:p>
        </p:txBody>
      </p:sp>
    </p:spTree>
    <p:extLst>
      <p:ext uri="{BB962C8B-B14F-4D97-AF65-F5344CB8AC3E}">
        <p14:creationId xmlns:p14="http://schemas.microsoft.com/office/powerpoint/2010/main" val="10059077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1782623-1362-4068-8E3E-9A8FE8D53F90}" type="slidenum">
              <a:rPr lang="zh-CN" altLang="en-US" smtClean="0"/>
              <a:t>17</a:t>
            </a:fld>
            <a:endParaRPr lang="zh-CN" altLang="en-US"/>
          </a:p>
        </p:txBody>
      </p:sp>
    </p:spTree>
    <p:extLst>
      <p:ext uri="{BB962C8B-B14F-4D97-AF65-F5344CB8AC3E}">
        <p14:creationId xmlns:p14="http://schemas.microsoft.com/office/powerpoint/2010/main" val="343380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1782623-1362-4068-8E3E-9A8FE8D53F90}" type="slidenum">
              <a:rPr lang="zh-CN" altLang="en-US" smtClean="0"/>
              <a:t>2</a:t>
            </a:fld>
            <a:endParaRPr lang="zh-CN" altLang="en-US"/>
          </a:p>
        </p:txBody>
      </p:sp>
    </p:spTree>
    <p:extLst>
      <p:ext uri="{BB962C8B-B14F-4D97-AF65-F5344CB8AC3E}">
        <p14:creationId xmlns:p14="http://schemas.microsoft.com/office/powerpoint/2010/main" val="16964269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1782623-1362-4068-8E3E-9A8FE8D53F90}" type="slidenum">
              <a:rPr lang="zh-CN" altLang="en-US" smtClean="0"/>
              <a:t>3</a:t>
            </a:fld>
            <a:endParaRPr lang="zh-CN" altLang="en-US"/>
          </a:p>
        </p:txBody>
      </p:sp>
    </p:spTree>
    <p:extLst>
      <p:ext uri="{BB962C8B-B14F-4D97-AF65-F5344CB8AC3E}">
        <p14:creationId xmlns:p14="http://schemas.microsoft.com/office/powerpoint/2010/main" val="12761861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1782623-1362-4068-8E3E-9A8FE8D53F90}" type="slidenum">
              <a:rPr lang="zh-CN" altLang="en-US" smtClean="0"/>
              <a:t>4</a:t>
            </a:fld>
            <a:endParaRPr lang="zh-CN" altLang="en-US"/>
          </a:p>
        </p:txBody>
      </p:sp>
    </p:spTree>
    <p:extLst>
      <p:ext uri="{BB962C8B-B14F-4D97-AF65-F5344CB8AC3E}">
        <p14:creationId xmlns:p14="http://schemas.microsoft.com/office/powerpoint/2010/main" val="13552800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1782623-1362-4068-8E3E-9A8FE8D53F90}" type="slidenum">
              <a:rPr lang="zh-CN" altLang="en-US" smtClean="0"/>
              <a:t>5</a:t>
            </a:fld>
            <a:endParaRPr lang="zh-CN" altLang="en-US"/>
          </a:p>
        </p:txBody>
      </p:sp>
    </p:spTree>
    <p:extLst>
      <p:ext uri="{BB962C8B-B14F-4D97-AF65-F5344CB8AC3E}">
        <p14:creationId xmlns:p14="http://schemas.microsoft.com/office/powerpoint/2010/main" val="10614566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1782623-1362-4068-8E3E-9A8FE8D53F90}" type="slidenum">
              <a:rPr lang="zh-CN" altLang="en-US" smtClean="0"/>
              <a:t>6</a:t>
            </a:fld>
            <a:endParaRPr lang="zh-CN" altLang="en-US"/>
          </a:p>
        </p:txBody>
      </p:sp>
    </p:spTree>
    <p:extLst>
      <p:ext uri="{BB962C8B-B14F-4D97-AF65-F5344CB8AC3E}">
        <p14:creationId xmlns:p14="http://schemas.microsoft.com/office/powerpoint/2010/main" val="21762343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1782623-1362-4068-8E3E-9A8FE8D53F90}" type="slidenum">
              <a:rPr lang="zh-CN" altLang="en-US" smtClean="0"/>
              <a:t>7</a:t>
            </a:fld>
            <a:endParaRPr lang="zh-CN" altLang="en-US"/>
          </a:p>
        </p:txBody>
      </p:sp>
    </p:spTree>
    <p:extLst>
      <p:ext uri="{BB962C8B-B14F-4D97-AF65-F5344CB8AC3E}">
        <p14:creationId xmlns:p14="http://schemas.microsoft.com/office/powerpoint/2010/main" val="30034943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1782623-1362-4068-8E3E-9A8FE8D53F90}" type="slidenum">
              <a:rPr lang="zh-CN" altLang="en-US" smtClean="0"/>
              <a:t>8</a:t>
            </a:fld>
            <a:endParaRPr lang="zh-CN" altLang="en-US"/>
          </a:p>
        </p:txBody>
      </p:sp>
    </p:spTree>
    <p:extLst>
      <p:ext uri="{BB962C8B-B14F-4D97-AF65-F5344CB8AC3E}">
        <p14:creationId xmlns:p14="http://schemas.microsoft.com/office/powerpoint/2010/main" val="30034943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1782623-1362-4068-8E3E-9A8FE8D53F90}" type="slidenum">
              <a:rPr lang="zh-CN" altLang="en-US" smtClean="0"/>
              <a:t>9</a:t>
            </a:fld>
            <a:endParaRPr lang="zh-CN" altLang="en-US"/>
          </a:p>
        </p:txBody>
      </p:sp>
    </p:spTree>
    <p:extLst>
      <p:ext uri="{BB962C8B-B14F-4D97-AF65-F5344CB8AC3E}">
        <p14:creationId xmlns:p14="http://schemas.microsoft.com/office/powerpoint/2010/main" val="30034943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AF9795F8-A00B-4473-991E-7719A8933F10}"/>
              </a:ext>
            </a:extLst>
          </p:cNvPr>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عنوان الشكل الرئيسي</a:t>
            </a:r>
            <a:endParaRPr lang="en-US"/>
          </a:p>
        </p:txBody>
      </p:sp>
      <p:sp>
        <p:nvSpPr>
          <p:cNvPr id="3" name="عنوان فرعي 2">
            <a:extLst>
              <a:ext uri="{FF2B5EF4-FFF2-40B4-BE49-F238E27FC236}">
                <a16:creationId xmlns="" xmlns:a16="http://schemas.microsoft.com/office/drawing/2014/main" id="{DB6CEC0E-1FC3-4CD4-A044-41AF10A123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en-US"/>
          </a:p>
        </p:txBody>
      </p:sp>
      <p:sp>
        <p:nvSpPr>
          <p:cNvPr id="4" name="عنصر نائب للتاريخ 3">
            <a:extLst>
              <a:ext uri="{FF2B5EF4-FFF2-40B4-BE49-F238E27FC236}">
                <a16:creationId xmlns="" xmlns:a16="http://schemas.microsoft.com/office/drawing/2014/main" id="{3F4091D1-2A0D-4F1A-977C-BA9DF5FDEB22}"/>
              </a:ext>
            </a:extLst>
          </p:cNvPr>
          <p:cNvSpPr>
            <a:spLocks noGrp="1"/>
          </p:cNvSpPr>
          <p:nvPr>
            <p:ph type="dt" sz="half" idx="10"/>
          </p:nvPr>
        </p:nvSpPr>
        <p:spPr/>
        <p:txBody>
          <a:bodyPr/>
          <a:lstStyle/>
          <a:p>
            <a:fld id="{A47B9BE1-A157-4000-AE3C-3CE4FBD84627}" type="datetimeFigureOut">
              <a:rPr lang="en-US" smtClean="0"/>
              <a:t>10/9/2022</a:t>
            </a:fld>
            <a:endParaRPr lang="en-US"/>
          </a:p>
        </p:txBody>
      </p:sp>
      <p:sp>
        <p:nvSpPr>
          <p:cNvPr id="5" name="عنصر نائب للتذييل 4">
            <a:extLst>
              <a:ext uri="{FF2B5EF4-FFF2-40B4-BE49-F238E27FC236}">
                <a16:creationId xmlns="" xmlns:a16="http://schemas.microsoft.com/office/drawing/2014/main" id="{A5386390-62C0-4F4B-8CE5-5EF849E84AFF}"/>
              </a:ext>
            </a:extLst>
          </p:cNvPr>
          <p:cNvSpPr>
            <a:spLocks noGrp="1"/>
          </p:cNvSpPr>
          <p:nvPr>
            <p:ph type="ftr" sz="quarter" idx="11"/>
          </p:nvPr>
        </p:nvSpPr>
        <p:spPr/>
        <p:txBody>
          <a:bodyPr/>
          <a:lstStyle/>
          <a:p>
            <a:endParaRPr lang="en-US"/>
          </a:p>
        </p:txBody>
      </p:sp>
      <p:sp>
        <p:nvSpPr>
          <p:cNvPr id="6" name="عنصر نائب لرقم الشريحة 5">
            <a:extLst>
              <a:ext uri="{FF2B5EF4-FFF2-40B4-BE49-F238E27FC236}">
                <a16:creationId xmlns="" xmlns:a16="http://schemas.microsoft.com/office/drawing/2014/main" id="{F7D238F0-E13D-44F1-B50D-07DB83E79B74}"/>
              </a:ext>
            </a:extLst>
          </p:cNvPr>
          <p:cNvSpPr>
            <a:spLocks noGrp="1"/>
          </p:cNvSpPr>
          <p:nvPr>
            <p:ph type="sldNum" sz="quarter" idx="12"/>
          </p:nvPr>
        </p:nvSpPr>
        <p:spPr/>
        <p:txBody>
          <a:bodyPr/>
          <a:lstStyle/>
          <a:p>
            <a:fld id="{B6380670-A325-4626-8FDC-1E5FD63A9287}" type="slidenum">
              <a:rPr lang="en-US" smtClean="0"/>
              <a:t>‹#›</a:t>
            </a:fld>
            <a:endParaRPr lang="en-US"/>
          </a:p>
        </p:txBody>
      </p:sp>
    </p:spTree>
    <p:extLst>
      <p:ext uri="{BB962C8B-B14F-4D97-AF65-F5344CB8AC3E}">
        <p14:creationId xmlns:p14="http://schemas.microsoft.com/office/powerpoint/2010/main" val="1619611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D36C8CDD-386C-4E4C-9967-D5BFDC1C65C3}"/>
              </a:ext>
            </a:extLst>
          </p:cNvPr>
          <p:cNvSpPr>
            <a:spLocks noGrp="1"/>
          </p:cNvSpPr>
          <p:nvPr>
            <p:ph type="title"/>
          </p:nvPr>
        </p:nvSpPr>
        <p:spPr/>
        <p:txBody>
          <a:bodyPr/>
          <a:lstStyle/>
          <a:p>
            <a:r>
              <a:rPr lang="ar-SA"/>
              <a:t>انقر لتحرير نمط عنوان الشكل الرئيسي</a:t>
            </a:r>
            <a:endParaRPr lang="en-US"/>
          </a:p>
        </p:txBody>
      </p:sp>
      <p:sp>
        <p:nvSpPr>
          <p:cNvPr id="3" name="عنصر نائب للعنوان العمودي 2">
            <a:extLst>
              <a:ext uri="{FF2B5EF4-FFF2-40B4-BE49-F238E27FC236}">
                <a16:creationId xmlns="" xmlns:a16="http://schemas.microsoft.com/office/drawing/2014/main" id="{9699DA2E-143C-482C-9698-0A7DD8FD95B0}"/>
              </a:ext>
            </a:extLst>
          </p:cNvPr>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a:extLst>
              <a:ext uri="{FF2B5EF4-FFF2-40B4-BE49-F238E27FC236}">
                <a16:creationId xmlns="" xmlns:a16="http://schemas.microsoft.com/office/drawing/2014/main" id="{E1E2D46C-6C05-44FD-9983-98EF04E75AAF}"/>
              </a:ext>
            </a:extLst>
          </p:cNvPr>
          <p:cNvSpPr>
            <a:spLocks noGrp="1"/>
          </p:cNvSpPr>
          <p:nvPr>
            <p:ph type="dt" sz="half" idx="10"/>
          </p:nvPr>
        </p:nvSpPr>
        <p:spPr/>
        <p:txBody>
          <a:bodyPr/>
          <a:lstStyle/>
          <a:p>
            <a:fld id="{A47B9BE1-A157-4000-AE3C-3CE4FBD84627}" type="datetimeFigureOut">
              <a:rPr lang="en-US" smtClean="0"/>
              <a:t>10/9/2022</a:t>
            </a:fld>
            <a:endParaRPr lang="en-US"/>
          </a:p>
        </p:txBody>
      </p:sp>
      <p:sp>
        <p:nvSpPr>
          <p:cNvPr id="5" name="عنصر نائب للتذييل 4">
            <a:extLst>
              <a:ext uri="{FF2B5EF4-FFF2-40B4-BE49-F238E27FC236}">
                <a16:creationId xmlns="" xmlns:a16="http://schemas.microsoft.com/office/drawing/2014/main" id="{2FA723F3-99C1-46AE-B48F-13C098415C21}"/>
              </a:ext>
            </a:extLst>
          </p:cNvPr>
          <p:cNvSpPr>
            <a:spLocks noGrp="1"/>
          </p:cNvSpPr>
          <p:nvPr>
            <p:ph type="ftr" sz="quarter" idx="11"/>
          </p:nvPr>
        </p:nvSpPr>
        <p:spPr/>
        <p:txBody>
          <a:bodyPr/>
          <a:lstStyle/>
          <a:p>
            <a:endParaRPr lang="en-US"/>
          </a:p>
        </p:txBody>
      </p:sp>
      <p:sp>
        <p:nvSpPr>
          <p:cNvPr id="6" name="عنصر نائب لرقم الشريحة 5">
            <a:extLst>
              <a:ext uri="{FF2B5EF4-FFF2-40B4-BE49-F238E27FC236}">
                <a16:creationId xmlns="" xmlns:a16="http://schemas.microsoft.com/office/drawing/2014/main" id="{28F7F926-20A9-477C-976A-7B1B178CC5F1}"/>
              </a:ext>
            </a:extLst>
          </p:cNvPr>
          <p:cNvSpPr>
            <a:spLocks noGrp="1"/>
          </p:cNvSpPr>
          <p:nvPr>
            <p:ph type="sldNum" sz="quarter" idx="12"/>
          </p:nvPr>
        </p:nvSpPr>
        <p:spPr/>
        <p:txBody>
          <a:bodyPr/>
          <a:lstStyle/>
          <a:p>
            <a:fld id="{B6380670-A325-4626-8FDC-1E5FD63A9287}" type="slidenum">
              <a:rPr lang="en-US" smtClean="0"/>
              <a:t>‹#›</a:t>
            </a:fld>
            <a:endParaRPr lang="en-US"/>
          </a:p>
        </p:txBody>
      </p:sp>
    </p:spTree>
    <p:extLst>
      <p:ext uri="{BB962C8B-B14F-4D97-AF65-F5344CB8AC3E}">
        <p14:creationId xmlns:p14="http://schemas.microsoft.com/office/powerpoint/2010/main" val="524023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a:extLst>
              <a:ext uri="{FF2B5EF4-FFF2-40B4-BE49-F238E27FC236}">
                <a16:creationId xmlns="" xmlns:a16="http://schemas.microsoft.com/office/drawing/2014/main" id="{53DF4494-066D-4A8B-A9F8-9E15B171250C}"/>
              </a:ext>
            </a:extLst>
          </p:cNvPr>
          <p:cNvSpPr>
            <a:spLocks noGrp="1"/>
          </p:cNvSpPr>
          <p:nvPr>
            <p:ph type="title" orient="vert"/>
          </p:nvPr>
        </p:nvSpPr>
        <p:spPr>
          <a:xfrm>
            <a:off x="8724900" y="365125"/>
            <a:ext cx="2628900" cy="5811838"/>
          </a:xfrm>
        </p:spPr>
        <p:txBody>
          <a:bodyPr vert="eaVert"/>
          <a:lstStyle/>
          <a:p>
            <a:r>
              <a:rPr lang="ar-SA"/>
              <a:t>انقر لتحرير نمط عنوان الشكل الرئيسي</a:t>
            </a:r>
            <a:endParaRPr lang="en-US"/>
          </a:p>
        </p:txBody>
      </p:sp>
      <p:sp>
        <p:nvSpPr>
          <p:cNvPr id="3" name="عنصر نائب للعنوان العمودي 2">
            <a:extLst>
              <a:ext uri="{FF2B5EF4-FFF2-40B4-BE49-F238E27FC236}">
                <a16:creationId xmlns="" xmlns:a16="http://schemas.microsoft.com/office/drawing/2014/main" id="{B410D921-EEF3-4093-B93A-03BF52506375}"/>
              </a:ext>
            </a:extLst>
          </p:cNvPr>
          <p:cNvSpPr>
            <a:spLocks noGrp="1"/>
          </p:cNvSpPr>
          <p:nvPr>
            <p:ph type="body" orient="vert" idx="1"/>
          </p:nvPr>
        </p:nvSpPr>
        <p:spPr>
          <a:xfrm>
            <a:off x="838200" y="365125"/>
            <a:ext cx="7734300"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a:extLst>
              <a:ext uri="{FF2B5EF4-FFF2-40B4-BE49-F238E27FC236}">
                <a16:creationId xmlns="" xmlns:a16="http://schemas.microsoft.com/office/drawing/2014/main" id="{83568629-0C9F-406D-A94F-33286902EFCB}"/>
              </a:ext>
            </a:extLst>
          </p:cNvPr>
          <p:cNvSpPr>
            <a:spLocks noGrp="1"/>
          </p:cNvSpPr>
          <p:nvPr>
            <p:ph type="dt" sz="half" idx="10"/>
          </p:nvPr>
        </p:nvSpPr>
        <p:spPr/>
        <p:txBody>
          <a:bodyPr/>
          <a:lstStyle/>
          <a:p>
            <a:fld id="{A47B9BE1-A157-4000-AE3C-3CE4FBD84627}" type="datetimeFigureOut">
              <a:rPr lang="en-US" smtClean="0"/>
              <a:t>10/9/2022</a:t>
            </a:fld>
            <a:endParaRPr lang="en-US"/>
          </a:p>
        </p:txBody>
      </p:sp>
      <p:sp>
        <p:nvSpPr>
          <p:cNvPr id="5" name="عنصر نائب للتذييل 4">
            <a:extLst>
              <a:ext uri="{FF2B5EF4-FFF2-40B4-BE49-F238E27FC236}">
                <a16:creationId xmlns="" xmlns:a16="http://schemas.microsoft.com/office/drawing/2014/main" id="{4EFBCCDC-DB12-42B2-ABAE-B0B5156936C6}"/>
              </a:ext>
            </a:extLst>
          </p:cNvPr>
          <p:cNvSpPr>
            <a:spLocks noGrp="1"/>
          </p:cNvSpPr>
          <p:nvPr>
            <p:ph type="ftr" sz="quarter" idx="11"/>
          </p:nvPr>
        </p:nvSpPr>
        <p:spPr/>
        <p:txBody>
          <a:bodyPr/>
          <a:lstStyle/>
          <a:p>
            <a:endParaRPr lang="en-US"/>
          </a:p>
        </p:txBody>
      </p:sp>
      <p:sp>
        <p:nvSpPr>
          <p:cNvPr id="6" name="عنصر نائب لرقم الشريحة 5">
            <a:extLst>
              <a:ext uri="{FF2B5EF4-FFF2-40B4-BE49-F238E27FC236}">
                <a16:creationId xmlns="" xmlns:a16="http://schemas.microsoft.com/office/drawing/2014/main" id="{995DCAFA-D3F5-44A6-BD01-330BC95FD043}"/>
              </a:ext>
            </a:extLst>
          </p:cNvPr>
          <p:cNvSpPr>
            <a:spLocks noGrp="1"/>
          </p:cNvSpPr>
          <p:nvPr>
            <p:ph type="sldNum" sz="quarter" idx="12"/>
          </p:nvPr>
        </p:nvSpPr>
        <p:spPr/>
        <p:txBody>
          <a:bodyPr/>
          <a:lstStyle/>
          <a:p>
            <a:fld id="{B6380670-A325-4626-8FDC-1E5FD63A9287}" type="slidenum">
              <a:rPr lang="en-US" smtClean="0"/>
              <a:t>‹#›</a:t>
            </a:fld>
            <a:endParaRPr lang="en-US"/>
          </a:p>
        </p:txBody>
      </p:sp>
    </p:spTree>
    <p:extLst>
      <p:ext uri="{BB962C8B-B14F-4D97-AF65-F5344CB8AC3E}">
        <p14:creationId xmlns:p14="http://schemas.microsoft.com/office/powerpoint/2010/main" val="3486539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8644DE0B-DE22-472D-8544-5A9300A1EB1F}"/>
              </a:ext>
            </a:extLst>
          </p:cNvPr>
          <p:cNvSpPr>
            <a:spLocks noGrp="1"/>
          </p:cNvSpPr>
          <p:nvPr>
            <p:ph type="title"/>
          </p:nvPr>
        </p:nvSpPr>
        <p:spPr/>
        <p:txBody>
          <a:bodyPr/>
          <a:lstStyle/>
          <a:p>
            <a:r>
              <a:rPr lang="ar-SA"/>
              <a:t>انقر لتحرير نمط عنوان الشكل الرئيسي</a:t>
            </a:r>
            <a:endParaRPr lang="en-US"/>
          </a:p>
        </p:txBody>
      </p:sp>
      <p:sp>
        <p:nvSpPr>
          <p:cNvPr id="3" name="عنصر نائب للمحتوى 2">
            <a:extLst>
              <a:ext uri="{FF2B5EF4-FFF2-40B4-BE49-F238E27FC236}">
                <a16:creationId xmlns="" xmlns:a16="http://schemas.microsoft.com/office/drawing/2014/main" id="{B2C61F3E-832B-4484-AD21-B839BC83D697}"/>
              </a:ext>
            </a:extLst>
          </p:cNvPr>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a:extLst>
              <a:ext uri="{FF2B5EF4-FFF2-40B4-BE49-F238E27FC236}">
                <a16:creationId xmlns="" xmlns:a16="http://schemas.microsoft.com/office/drawing/2014/main" id="{4A4212D4-3E13-475F-83AE-1B96C3757EC6}"/>
              </a:ext>
            </a:extLst>
          </p:cNvPr>
          <p:cNvSpPr>
            <a:spLocks noGrp="1"/>
          </p:cNvSpPr>
          <p:nvPr>
            <p:ph type="dt" sz="half" idx="10"/>
          </p:nvPr>
        </p:nvSpPr>
        <p:spPr/>
        <p:txBody>
          <a:bodyPr/>
          <a:lstStyle/>
          <a:p>
            <a:fld id="{A47B9BE1-A157-4000-AE3C-3CE4FBD84627}" type="datetimeFigureOut">
              <a:rPr lang="en-US" smtClean="0"/>
              <a:t>10/9/2022</a:t>
            </a:fld>
            <a:endParaRPr lang="en-US"/>
          </a:p>
        </p:txBody>
      </p:sp>
      <p:sp>
        <p:nvSpPr>
          <p:cNvPr id="5" name="عنصر نائب للتذييل 4">
            <a:extLst>
              <a:ext uri="{FF2B5EF4-FFF2-40B4-BE49-F238E27FC236}">
                <a16:creationId xmlns="" xmlns:a16="http://schemas.microsoft.com/office/drawing/2014/main" id="{A161454F-8F7D-47AB-B58B-2BC05558C548}"/>
              </a:ext>
            </a:extLst>
          </p:cNvPr>
          <p:cNvSpPr>
            <a:spLocks noGrp="1"/>
          </p:cNvSpPr>
          <p:nvPr>
            <p:ph type="ftr" sz="quarter" idx="11"/>
          </p:nvPr>
        </p:nvSpPr>
        <p:spPr/>
        <p:txBody>
          <a:bodyPr/>
          <a:lstStyle/>
          <a:p>
            <a:endParaRPr lang="en-US"/>
          </a:p>
        </p:txBody>
      </p:sp>
      <p:sp>
        <p:nvSpPr>
          <p:cNvPr id="6" name="عنصر نائب لرقم الشريحة 5">
            <a:extLst>
              <a:ext uri="{FF2B5EF4-FFF2-40B4-BE49-F238E27FC236}">
                <a16:creationId xmlns="" xmlns:a16="http://schemas.microsoft.com/office/drawing/2014/main" id="{3D0FA10B-AC9D-414D-810C-89B59F4FA6A6}"/>
              </a:ext>
            </a:extLst>
          </p:cNvPr>
          <p:cNvSpPr>
            <a:spLocks noGrp="1"/>
          </p:cNvSpPr>
          <p:nvPr>
            <p:ph type="sldNum" sz="quarter" idx="12"/>
          </p:nvPr>
        </p:nvSpPr>
        <p:spPr/>
        <p:txBody>
          <a:bodyPr/>
          <a:lstStyle/>
          <a:p>
            <a:fld id="{B6380670-A325-4626-8FDC-1E5FD63A9287}" type="slidenum">
              <a:rPr lang="en-US" smtClean="0"/>
              <a:t>‹#›</a:t>
            </a:fld>
            <a:endParaRPr lang="en-US"/>
          </a:p>
        </p:txBody>
      </p:sp>
    </p:spTree>
    <p:extLst>
      <p:ext uri="{BB962C8B-B14F-4D97-AF65-F5344CB8AC3E}">
        <p14:creationId xmlns:p14="http://schemas.microsoft.com/office/powerpoint/2010/main" val="364574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ECCEC0A5-40F5-48E2-A47A-D6B7F739DCF8}"/>
              </a:ext>
            </a:extLst>
          </p:cNvPr>
          <p:cNvSpPr>
            <a:spLocks noGrp="1"/>
          </p:cNvSpPr>
          <p:nvPr>
            <p:ph type="title"/>
          </p:nvPr>
        </p:nvSpPr>
        <p:spPr>
          <a:xfrm>
            <a:off x="831850" y="1709738"/>
            <a:ext cx="10515600" cy="2852737"/>
          </a:xfrm>
        </p:spPr>
        <p:txBody>
          <a:bodyPr anchor="b"/>
          <a:lstStyle>
            <a:lvl1pPr>
              <a:defRPr sz="6000"/>
            </a:lvl1pPr>
          </a:lstStyle>
          <a:p>
            <a:r>
              <a:rPr lang="ar-SA"/>
              <a:t>انقر لتحرير نمط عنوان الشكل الرئيسي</a:t>
            </a:r>
            <a:endParaRPr lang="en-US"/>
          </a:p>
        </p:txBody>
      </p:sp>
      <p:sp>
        <p:nvSpPr>
          <p:cNvPr id="3" name="عنصر نائب للنص 2">
            <a:extLst>
              <a:ext uri="{FF2B5EF4-FFF2-40B4-BE49-F238E27FC236}">
                <a16:creationId xmlns="" xmlns:a16="http://schemas.microsoft.com/office/drawing/2014/main" id="{C487DFCD-565A-43C0-B79C-1BFB06731C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عنصر نائب للتاريخ 3">
            <a:extLst>
              <a:ext uri="{FF2B5EF4-FFF2-40B4-BE49-F238E27FC236}">
                <a16:creationId xmlns="" xmlns:a16="http://schemas.microsoft.com/office/drawing/2014/main" id="{2FC45C97-B8B3-423B-8C5A-56E93EBC6D97}"/>
              </a:ext>
            </a:extLst>
          </p:cNvPr>
          <p:cNvSpPr>
            <a:spLocks noGrp="1"/>
          </p:cNvSpPr>
          <p:nvPr>
            <p:ph type="dt" sz="half" idx="10"/>
          </p:nvPr>
        </p:nvSpPr>
        <p:spPr/>
        <p:txBody>
          <a:bodyPr/>
          <a:lstStyle/>
          <a:p>
            <a:fld id="{A47B9BE1-A157-4000-AE3C-3CE4FBD84627}" type="datetimeFigureOut">
              <a:rPr lang="en-US" smtClean="0"/>
              <a:t>10/9/2022</a:t>
            </a:fld>
            <a:endParaRPr lang="en-US"/>
          </a:p>
        </p:txBody>
      </p:sp>
      <p:sp>
        <p:nvSpPr>
          <p:cNvPr id="5" name="عنصر نائب للتذييل 4">
            <a:extLst>
              <a:ext uri="{FF2B5EF4-FFF2-40B4-BE49-F238E27FC236}">
                <a16:creationId xmlns="" xmlns:a16="http://schemas.microsoft.com/office/drawing/2014/main" id="{B3A63EF0-AD07-4B01-ACC7-FF2A2B072D48}"/>
              </a:ext>
            </a:extLst>
          </p:cNvPr>
          <p:cNvSpPr>
            <a:spLocks noGrp="1"/>
          </p:cNvSpPr>
          <p:nvPr>
            <p:ph type="ftr" sz="quarter" idx="11"/>
          </p:nvPr>
        </p:nvSpPr>
        <p:spPr/>
        <p:txBody>
          <a:bodyPr/>
          <a:lstStyle/>
          <a:p>
            <a:endParaRPr lang="en-US"/>
          </a:p>
        </p:txBody>
      </p:sp>
      <p:sp>
        <p:nvSpPr>
          <p:cNvPr id="6" name="عنصر نائب لرقم الشريحة 5">
            <a:extLst>
              <a:ext uri="{FF2B5EF4-FFF2-40B4-BE49-F238E27FC236}">
                <a16:creationId xmlns="" xmlns:a16="http://schemas.microsoft.com/office/drawing/2014/main" id="{53273FE7-2FFE-4DC7-8FC2-1839746645C1}"/>
              </a:ext>
            </a:extLst>
          </p:cNvPr>
          <p:cNvSpPr>
            <a:spLocks noGrp="1"/>
          </p:cNvSpPr>
          <p:nvPr>
            <p:ph type="sldNum" sz="quarter" idx="12"/>
          </p:nvPr>
        </p:nvSpPr>
        <p:spPr/>
        <p:txBody>
          <a:bodyPr/>
          <a:lstStyle/>
          <a:p>
            <a:fld id="{B6380670-A325-4626-8FDC-1E5FD63A9287}" type="slidenum">
              <a:rPr lang="en-US" smtClean="0"/>
              <a:t>‹#›</a:t>
            </a:fld>
            <a:endParaRPr lang="en-US"/>
          </a:p>
        </p:txBody>
      </p:sp>
    </p:spTree>
    <p:extLst>
      <p:ext uri="{BB962C8B-B14F-4D97-AF65-F5344CB8AC3E}">
        <p14:creationId xmlns:p14="http://schemas.microsoft.com/office/powerpoint/2010/main" val="975701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17BB528E-7901-4678-8B34-6B5DD71F7847}"/>
              </a:ext>
            </a:extLst>
          </p:cNvPr>
          <p:cNvSpPr>
            <a:spLocks noGrp="1"/>
          </p:cNvSpPr>
          <p:nvPr>
            <p:ph type="title"/>
          </p:nvPr>
        </p:nvSpPr>
        <p:spPr/>
        <p:txBody>
          <a:bodyPr/>
          <a:lstStyle/>
          <a:p>
            <a:r>
              <a:rPr lang="ar-SA"/>
              <a:t>انقر لتحرير نمط عنوان الشكل الرئيسي</a:t>
            </a:r>
            <a:endParaRPr lang="en-US"/>
          </a:p>
        </p:txBody>
      </p:sp>
      <p:sp>
        <p:nvSpPr>
          <p:cNvPr id="3" name="عنصر نائب للمحتوى 2">
            <a:extLst>
              <a:ext uri="{FF2B5EF4-FFF2-40B4-BE49-F238E27FC236}">
                <a16:creationId xmlns="" xmlns:a16="http://schemas.microsoft.com/office/drawing/2014/main" id="{96B05A29-97CE-4B2F-A999-C4E8AADC74E8}"/>
              </a:ext>
            </a:extLst>
          </p:cNvPr>
          <p:cNvSpPr>
            <a:spLocks noGrp="1"/>
          </p:cNvSpPr>
          <p:nvPr>
            <p:ph sz="half" idx="1"/>
          </p:nvPr>
        </p:nvSpPr>
        <p:spPr>
          <a:xfrm>
            <a:off x="838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محتوى 3">
            <a:extLst>
              <a:ext uri="{FF2B5EF4-FFF2-40B4-BE49-F238E27FC236}">
                <a16:creationId xmlns="" xmlns:a16="http://schemas.microsoft.com/office/drawing/2014/main" id="{D65CF62A-802F-41F3-A762-C26564F6A776}"/>
              </a:ext>
            </a:extLst>
          </p:cNvPr>
          <p:cNvSpPr>
            <a:spLocks noGrp="1"/>
          </p:cNvSpPr>
          <p:nvPr>
            <p:ph sz="half" idx="2"/>
          </p:nvPr>
        </p:nvSpPr>
        <p:spPr>
          <a:xfrm>
            <a:off x="6172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عنصر نائب للتاريخ 4">
            <a:extLst>
              <a:ext uri="{FF2B5EF4-FFF2-40B4-BE49-F238E27FC236}">
                <a16:creationId xmlns="" xmlns:a16="http://schemas.microsoft.com/office/drawing/2014/main" id="{B0F563EE-A8E3-44DF-B7E6-E165A45ACF4A}"/>
              </a:ext>
            </a:extLst>
          </p:cNvPr>
          <p:cNvSpPr>
            <a:spLocks noGrp="1"/>
          </p:cNvSpPr>
          <p:nvPr>
            <p:ph type="dt" sz="half" idx="10"/>
          </p:nvPr>
        </p:nvSpPr>
        <p:spPr/>
        <p:txBody>
          <a:bodyPr/>
          <a:lstStyle/>
          <a:p>
            <a:fld id="{A47B9BE1-A157-4000-AE3C-3CE4FBD84627}" type="datetimeFigureOut">
              <a:rPr lang="en-US" smtClean="0"/>
              <a:t>10/9/2022</a:t>
            </a:fld>
            <a:endParaRPr lang="en-US"/>
          </a:p>
        </p:txBody>
      </p:sp>
      <p:sp>
        <p:nvSpPr>
          <p:cNvPr id="6" name="عنصر نائب للتذييل 5">
            <a:extLst>
              <a:ext uri="{FF2B5EF4-FFF2-40B4-BE49-F238E27FC236}">
                <a16:creationId xmlns="" xmlns:a16="http://schemas.microsoft.com/office/drawing/2014/main" id="{A2265013-E337-46C1-90AF-19506056E06D}"/>
              </a:ext>
            </a:extLst>
          </p:cNvPr>
          <p:cNvSpPr>
            <a:spLocks noGrp="1"/>
          </p:cNvSpPr>
          <p:nvPr>
            <p:ph type="ftr" sz="quarter" idx="11"/>
          </p:nvPr>
        </p:nvSpPr>
        <p:spPr/>
        <p:txBody>
          <a:bodyPr/>
          <a:lstStyle/>
          <a:p>
            <a:endParaRPr lang="en-US"/>
          </a:p>
        </p:txBody>
      </p:sp>
      <p:sp>
        <p:nvSpPr>
          <p:cNvPr id="7" name="عنصر نائب لرقم الشريحة 6">
            <a:extLst>
              <a:ext uri="{FF2B5EF4-FFF2-40B4-BE49-F238E27FC236}">
                <a16:creationId xmlns="" xmlns:a16="http://schemas.microsoft.com/office/drawing/2014/main" id="{84C4D25D-58B1-4F18-B524-EEBE0318F8D2}"/>
              </a:ext>
            </a:extLst>
          </p:cNvPr>
          <p:cNvSpPr>
            <a:spLocks noGrp="1"/>
          </p:cNvSpPr>
          <p:nvPr>
            <p:ph type="sldNum" sz="quarter" idx="12"/>
          </p:nvPr>
        </p:nvSpPr>
        <p:spPr/>
        <p:txBody>
          <a:bodyPr/>
          <a:lstStyle/>
          <a:p>
            <a:fld id="{B6380670-A325-4626-8FDC-1E5FD63A9287}" type="slidenum">
              <a:rPr lang="en-US" smtClean="0"/>
              <a:t>‹#›</a:t>
            </a:fld>
            <a:endParaRPr lang="en-US"/>
          </a:p>
        </p:txBody>
      </p:sp>
    </p:spTree>
    <p:extLst>
      <p:ext uri="{BB962C8B-B14F-4D97-AF65-F5344CB8AC3E}">
        <p14:creationId xmlns:p14="http://schemas.microsoft.com/office/powerpoint/2010/main" val="3335208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A03926DC-7690-4F3A-A809-E6FE9D4F5A45}"/>
              </a:ext>
            </a:extLst>
          </p:cNvPr>
          <p:cNvSpPr>
            <a:spLocks noGrp="1"/>
          </p:cNvSpPr>
          <p:nvPr>
            <p:ph type="title"/>
          </p:nvPr>
        </p:nvSpPr>
        <p:spPr>
          <a:xfrm>
            <a:off x="839788" y="365125"/>
            <a:ext cx="10515600" cy="1325563"/>
          </a:xfrm>
        </p:spPr>
        <p:txBody>
          <a:bodyPr/>
          <a:lstStyle/>
          <a:p>
            <a:r>
              <a:rPr lang="ar-SA"/>
              <a:t>انقر لتحرير نمط عنوان الشكل الرئيسي</a:t>
            </a:r>
            <a:endParaRPr lang="en-US"/>
          </a:p>
        </p:txBody>
      </p:sp>
      <p:sp>
        <p:nvSpPr>
          <p:cNvPr id="3" name="عنصر نائب للنص 2">
            <a:extLst>
              <a:ext uri="{FF2B5EF4-FFF2-40B4-BE49-F238E27FC236}">
                <a16:creationId xmlns="" xmlns:a16="http://schemas.microsoft.com/office/drawing/2014/main" id="{08AC9472-C0F9-4FC3-9F2D-8844DBAB836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عنصر نائب للمحتوى 3">
            <a:extLst>
              <a:ext uri="{FF2B5EF4-FFF2-40B4-BE49-F238E27FC236}">
                <a16:creationId xmlns="" xmlns:a16="http://schemas.microsoft.com/office/drawing/2014/main" id="{3926168D-86E9-41BF-A29D-9BD0B19D1A01}"/>
              </a:ext>
            </a:extLst>
          </p:cNvPr>
          <p:cNvSpPr>
            <a:spLocks noGrp="1"/>
          </p:cNvSpPr>
          <p:nvPr>
            <p:ph sz="half" idx="2"/>
          </p:nvPr>
        </p:nvSpPr>
        <p:spPr>
          <a:xfrm>
            <a:off x="839788" y="2505075"/>
            <a:ext cx="5157787"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عنصر نائب للنص 4">
            <a:extLst>
              <a:ext uri="{FF2B5EF4-FFF2-40B4-BE49-F238E27FC236}">
                <a16:creationId xmlns="" xmlns:a16="http://schemas.microsoft.com/office/drawing/2014/main" id="{21675B07-060A-4A1B-B89D-6A039A809F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عنصر نائب للمحتوى 5">
            <a:extLst>
              <a:ext uri="{FF2B5EF4-FFF2-40B4-BE49-F238E27FC236}">
                <a16:creationId xmlns="" xmlns:a16="http://schemas.microsoft.com/office/drawing/2014/main" id="{BEEFF944-C6D6-4D17-8E54-936AA9E454D0}"/>
              </a:ext>
            </a:extLst>
          </p:cNvPr>
          <p:cNvSpPr>
            <a:spLocks noGrp="1"/>
          </p:cNvSpPr>
          <p:nvPr>
            <p:ph sz="quarter" idx="4"/>
          </p:nvPr>
        </p:nvSpPr>
        <p:spPr>
          <a:xfrm>
            <a:off x="6172200" y="2505075"/>
            <a:ext cx="5183188"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7" name="عنصر نائب للتاريخ 6">
            <a:extLst>
              <a:ext uri="{FF2B5EF4-FFF2-40B4-BE49-F238E27FC236}">
                <a16:creationId xmlns="" xmlns:a16="http://schemas.microsoft.com/office/drawing/2014/main" id="{F876E1B7-C308-4593-9F27-452D1286D565}"/>
              </a:ext>
            </a:extLst>
          </p:cNvPr>
          <p:cNvSpPr>
            <a:spLocks noGrp="1"/>
          </p:cNvSpPr>
          <p:nvPr>
            <p:ph type="dt" sz="half" idx="10"/>
          </p:nvPr>
        </p:nvSpPr>
        <p:spPr/>
        <p:txBody>
          <a:bodyPr/>
          <a:lstStyle/>
          <a:p>
            <a:fld id="{A47B9BE1-A157-4000-AE3C-3CE4FBD84627}" type="datetimeFigureOut">
              <a:rPr lang="en-US" smtClean="0"/>
              <a:t>10/9/2022</a:t>
            </a:fld>
            <a:endParaRPr lang="en-US"/>
          </a:p>
        </p:txBody>
      </p:sp>
      <p:sp>
        <p:nvSpPr>
          <p:cNvPr id="8" name="عنصر نائب للتذييل 7">
            <a:extLst>
              <a:ext uri="{FF2B5EF4-FFF2-40B4-BE49-F238E27FC236}">
                <a16:creationId xmlns="" xmlns:a16="http://schemas.microsoft.com/office/drawing/2014/main" id="{4B6C3D1D-1EC3-4002-B7AE-CEC4A59CB87A}"/>
              </a:ext>
            </a:extLst>
          </p:cNvPr>
          <p:cNvSpPr>
            <a:spLocks noGrp="1"/>
          </p:cNvSpPr>
          <p:nvPr>
            <p:ph type="ftr" sz="quarter" idx="11"/>
          </p:nvPr>
        </p:nvSpPr>
        <p:spPr/>
        <p:txBody>
          <a:bodyPr/>
          <a:lstStyle/>
          <a:p>
            <a:endParaRPr lang="en-US"/>
          </a:p>
        </p:txBody>
      </p:sp>
      <p:sp>
        <p:nvSpPr>
          <p:cNvPr id="9" name="عنصر نائب لرقم الشريحة 8">
            <a:extLst>
              <a:ext uri="{FF2B5EF4-FFF2-40B4-BE49-F238E27FC236}">
                <a16:creationId xmlns="" xmlns:a16="http://schemas.microsoft.com/office/drawing/2014/main" id="{F10DF5A5-0842-4C6C-8B85-E9E60A3AC06B}"/>
              </a:ext>
            </a:extLst>
          </p:cNvPr>
          <p:cNvSpPr>
            <a:spLocks noGrp="1"/>
          </p:cNvSpPr>
          <p:nvPr>
            <p:ph type="sldNum" sz="quarter" idx="12"/>
          </p:nvPr>
        </p:nvSpPr>
        <p:spPr/>
        <p:txBody>
          <a:bodyPr/>
          <a:lstStyle/>
          <a:p>
            <a:fld id="{B6380670-A325-4626-8FDC-1E5FD63A9287}" type="slidenum">
              <a:rPr lang="en-US" smtClean="0"/>
              <a:t>‹#›</a:t>
            </a:fld>
            <a:endParaRPr lang="en-US"/>
          </a:p>
        </p:txBody>
      </p:sp>
    </p:spTree>
    <p:extLst>
      <p:ext uri="{BB962C8B-B14F-4D97-AF65-F5344CB8AC3E}">
        <p14:creationId xmlns:p14="http://schemas.microsoft.com/office/powerpoint/2010/main" val="269790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323F850C-1C50-4204-B087-15A6A89957AA}"/>
              </a:ext>
            </a:extLst>
          </p:cNvPr>
          <p:cNvSpPr>
            <a:spLocks noGrp="1"/>
          </p:cNvSpPr>
          <p:nvPr>
            <p:ph type="title"/>
          </p:nvPr>
        </p:nvSpPr>
        <p:spPr/>
        <p:txBody>
          <a:bodyPr/>
          <a:lstStyle/>
          <a:p>
            <a:r>
              <a:rPr lang="ar-SA"/>
              <a:t>انقر لتحرير نمط عنوان الشكل الرئيسي</a:t>
            </a:r>
            <a:endParaRPr lang="en-US"/>
          </a:p>
        </p:txBody>
      </p:sp>
      <p:sp>
        <p:nvSpPr>
          <p:cNvPr id="3" name="عنصر نائب للتاريخ 2">
            <a:extLst>
              <a:ext uri="{FF2B5EF4-FFF2-40B4-BE49-F238E27FC236}">
                <a16:creationId xmlns="" xmlns:a16="http://schemas.microsoft.com/office/drawing/2014/main" id="{A2DE9A7A-1571-461C-87A9-E2A75FD8C20A}"/>
              </a:ext>
            </a:extLst>
          </p:cNvPr>
          <p:cNvSpPr>
            <a:spLocks noGrp="1"/>
          </p:cNvSpPr>
          <p:nvPr>
            <p:ph type="dt" sz="half" idx="10"/>
          </p:nvPr>
        </p:nvSpPr>
        <p:spPr/>
        <p:txBody>
          <a:bodyPr/>
          <a:lstStyle/>
          <a:p>
            <a:fld id="{A47B9BE1-A157-4000-AE3C-3CE4FBD84627}" type="datetimeFigureOut">
              <a:rPr lang="en-US" smtClean="0"/>
              <a:t>10/9/2022</a:t>
            </a:fld>
            <a:endParaRPr lang="en-US"/>
          </a:p>
        </p:txBody>
      </p:sp>
      <p:sp>
        <p:nvSpPr>
          <p:cNvPr id="4" name="عنصر نائب للتذييل 3">
            <a:extLst>
              <a:ext uri="{FF2B5EF4-FFF2-40B4-BE49-F238E27FC236}">
                <a16:creationId xmlns="" xmlns:a16="http://schemas.microsoft.com/office/drawing/2014/main" id="{FF0AD1BB-D1C5-4200-9CA4-F829DC1EF922}"/>
              </a:ext>
            </a:extLst>
          </p:cNvPr>
          <p:cNvSpPr>
            <a:spLocks noGrp="1"/>
          </p:cNvSpPr>
          <p:nvPr>
            <p:ph type="ftr" sz="quarter" idx="11"/>
          </p:nvPr>
        </p:nvSpPr>
        <p:spPr/>
        <p:txBody>
          <a:bodyPr/>
          <a:lstStyle/>
          <a:p>
            <a:endParaRPr lang="en-US"/>
          </a:p>
        </p:txBody>
      </p:sp>
      <p:sp>
        <p:nvSpPr>
          <p:cNvPr id="5" name="عنصر نائب لرقم الشريحة 4">
            <a:extLst>
              <a:ext uri="{FF2B5EF4-FFF2-40B4-BE49-F238E27FC236}">
                <a16:creationId xmlns="" xmlns:a16="http://schemas.microsoft.com/office/drawing/2014/main" id="{B0DC9863-68F6-43F4-816C-429CE14B89FD}"/>
              </a:ext>
            </a:extLst>
          </p:cNvPr>
          <p:cNvSpPr>
            <a:spLocks noGrp="1"/>
          </p:cNvSpPr>
          <p:nvPr>
            <p:ph type="sldNum" sz="quarter" idx="12"/>
          </p:nvPr>
        </p:nvSpPr>
        <p:spPr/>
        <p:txBody>
          <a:bodyPr/>
          <a:lstStyle/>
          <a:p>
            <a:fld id="{B6380670-A325-4626-8FDC-1E5FD63A9287}" type="slidenum">
              <a:rPr lang="en-US" smtClean="0"/>
              <a:t>‹#›</a:t>
            </a:fld>
            <a:endParaRPr lang="en-US"/>
          </a:p>
        </p:txBody>
      </p:sp>
    </p:spTree>
    <p:extLst>
      <p:ext uri="{BB962C8B-B14F-4D97-AF65-F5344CB8AC3E}">
        <p14:creationId xmlns:p14="http://schemas.microsoft.com/office/powerpoint/2010/main" val="3104065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 xmlns:a16="http://schemas.microsoft.com/office/drawing/2014/main" id="{B17CB26B-8ED7-489A-910F-72B4CA8DC8A6}"/>
              </a:ext>
            </a:extLst>
          </p:cNvPr>
          <p:cNvSpPr>
            <a:spLocks noGrp="1"/>
          </p:cNvSpPr>
          <p:nvPr>
            <p:ph type="dt" sz="half" idx="10"/>
          </p:nvPr>
        </p:nvSpPr>
        <p:spPr/>
        <p:txBody>
          <a:bodyPr/>
          <a:lstStyle/>
          <a:p>
            <a:fld id="{A47B9BE1-A157-4000-AE3C-3CE4FBD84627}" type="datetimeFigureOut">
              <a:rPr lang="en-US" smtClean="0"/>
              <a:t>10/9/2022</a:t>
            </a:fld>
            <a:endParaRPr lang="en-US"/>
          </a:p>
        </p:txBody>
      </p:sp>
      <p:sp>
        <p:nvSpPr>
          <p:cNvPr id="3" name="عنصر نائب للتذييل 2">
            <a:extLst>
              <a:ext uri="{FF2B5EF4-FFF2-40B4-BE49-F238E27FC236}">
                <a16:creationId xmlns="" xmlns:a16="http://schemas.microsoft.com/office/drawing/2014/main" id="{E6D870E7-D46D-438A-8F1F-1D3500C3B48E}"/>
              </a:ext>
            </a:extLst>
          </p:cNvPr>
          <p:cNvSpPr>
            <a:spLocks noGrp="1"/>
          </p:cNvSpPr>
          <p:nvPr>
            <p:ph type="ftr" sz="quarter" idx="11"/>
          </p:nvPr>
        </p:nvSpPr>
        <p:spPr/>
        <p:txBody>
          <a:bodyPr/>
          <a:lstStyle/>
          <a:p>
            <a:endParaRPr lang="en-US"/>
          </a:p>
        </p:txBody>
      </p:sp>
      <p:sp>
        <p:nvSpPr>
          <p:cNvPr id="4" name="عنصر نائب لرقم الشريحة 3">
            <a:extLst>
              <a:ext uri="{FF2B5EF4-FFF2-40B4-BE49-F238E27FC236}">
                <a16:creationId xmlns="" xmlns:a16="http://schemas.microsoft.com/office/drawing/2014/main" id="{844C0BBC-3039-40F7-B24D-B49B75EDEA47}"/>
              </a:ext>
            </a:extLst>
          </p:cNvPr>
          <p:cNvSpPr>
            <a:spLocks noGrp="1"/>
          </p:cNvSpPr>
          <p:nvPr>
            <p:ph type="sldNum" sz="quarter" idx="12"/>
          </p:nvPr>
        </p:nvSpPr>
        <p:spPr/>
        <p:txBody>
          <a:bodyPr/>
          <a:lstStyle/>
          <a:p>
            <a:fld id="{B6380670-A325-4626-8FDC-1E5FD63A9287}" type="slidenum">
              <a:rPr lang="en-US" smtClean="0"/>
              <a:t>‹#›</a:t>
            </a:fld>
            <a:endParaRPr lang="en-US"/>
          </a:p>
        </p:txBody>
      </p:sp>
    </p:spTree>
    <p:extLst>
      <p:ext uri="{BB962C8B-B14F-4D97-AF65-F5344CB8AC3E}">
        <p14:creationId xmlns:p14="http://schemas.microsoft.com/office/powerpoint/2010/main" val="684882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4EF0C147-5ECE-4D98-8D44-BE692A808EE1}"/>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endParaRPr lang="en-US"/>
          </a:p>
        </p:txBody>
      </p:sp>
      <p:sp>
        <p:nvSpPr>
          <p:cNvPr id="3" name="عنصر نائب للمحتوى 2">
            <a:extLst>
              <a:ext uri="{FF2B5EF4-FFF2-40B4-BE49-F238E27FC236}">
                <a16:creationId xmlns="" xmlns:a16="http://schemas.microsoft.com/office/drawing/2014/main" id="{4FB7CC9B-E612-4F2A-8624-2C7A6F7236F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نص 3">
            <a:extLst>
              <a:ext uri="{FF2B5EF4-FFF2-40B4-BE49-F238E27FC236}">
                <a16:creationId xmlns="" xmlns:a16="http://schemas.microsoft.com/office/drawing/2014/main" id="{FAE7EB28-AAAE-4BA1-AA13-736810EA61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 xmlns:a16="http://schemas.microsoft.com/office/drawing/2014/main" id="{989B6A36-193D-442E-B889-D6BA1731D7E4}"/>
              </a:ext>
            </a:extLst>
          </p:cNvPr>
          <p:cNvSpPr>
            <a:spLocks noGrp="1"/>
          </p:cNvSpPr>
          <p:nvPr>
            <p:ph type="dt" sz="half" idx="10"/>
          </p:nvPr>
        </p:nvSpPr>
        <p:spPr/>
        <p:txBody>
          <a:bodyPr/>
          <a:lstStyle/>
          <a:p>
            <a:fld id="{A47B9BE1-A157-4000-AE3C-3CE4FBD84627}" type="datetimeFigureOut">
              <a:rPr lang="en-US" smtClean="0"/>
              <a:t>10/9/2022</a:t>
            </a:fld>
            <a:endParaRPr lang="en-US"/>
          </a:p>
        </p:txBody>
      </p:sp>
      <p:sp>
        <p:nvSpPr>
          <p:cNvPr id="6" name="عنصر نائب للتذييل 5">
            <a:extLst>
              <a:ext uri="{FF2B5EF4-FFF2-40B4-BE49-F238E27FC236}">
                <a16:creationId xmlns="" xmlns:a16="http://schemas.microsoft.com/office/drawing/2014/main" id="{7446C084-FCBB-4C87-AEA2-25E2D38DD74E}"/>
              </a:ext>
            </a:extLst>
          </p:cNvPr>
          <p:cNvSpPr>
            <a:spLocks noGrp="1"/>
          </p:cNvSpPr>
          <p:nvPr>
            <p:ph type="ftr" sz="quarter" idx="11"/>
          </p:nvPr>
        </p:nvSpPr>
        <p:spPr/>
        <p:txBody>
          <a:bodyPr/>
          <a:lstStyle/>
          <a:p>
            <a:endParaRPr lang="en-US"/>
          </a:p>
        </p:txBody>
      </p:sp>
      <p:sp>
        <p:nvSpPr>
          <p:cNvPr id="7" name="عنصر نائب لرقم الشريحة 6">
            <a:extLst>
              <a:ext uri="{FF2B5EF4-FFF2-40B4-BE49-F238E27FC236}">
                <a16:creationId xmlns="" xmlns:a16="http://schemas.microsoft.com/office/drawing/2014/main" id="{F997632A-7472-4EE9-A1E6-66CE1F9C2BE9}"/>
              </a:ext>
            </a:extLst>
          </p:cNvPr>
          <p:cNvSpPr>
            <a:spLocks noGrp="1"/>
          </p:cNvSpPr>
          <p:nvPr>
            <p:ph type="sldNum" sz="quarter" idx="12"/>
          </p:nvPr>
        </p:nvSpPr>
        <p:spPr/>
        <p:txBody>
          <a:bodyPr/>
          <a:lstStyle/>
          <a:p>
            <a:fld id="{B6380670-A325-4626-8FDC-1E5FD63A9287}" type="slidenum">
              <a:rPr lang="en-US" smtClean="0"/>
              <a:t>‹#›</a:t>
            </a:fld>
            <a:endParaRPr lang="en-US"/>
          </a:p>
        </p:txBody>
      </p:sp>
    </p:spTree>
    <p:extLst>
      <p:ext uri="{BB962C8B-B14F-4D97-AF65-F5344CB8AC3E}">
        <p14:creationId xmlns:p14="http://schemas.microsoft.com/office/powerpoint/2010/main" val="16729959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0FC74E75-F67B-48AE-AE43-EC6C5D7C0811}"/>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endParaRPr lang="en-US"/>
          </a:p>
        </p:txBody>
      </p:sp>
      <p:sp>
        <p:nvSpPr>
          <p:cNvPr id="3" name="عنصر نائب للصورة 2">
            <a:extLst>
              <a:ext uri="{FF2B5EF4-FFF2-40B4-BE49-F238E27FC236}">
                <a16:creationId xmlns="" xmlns:a16="http://schemas.microsoft.com/office/drawing/2014/main" id="{6268E40A-5928-4825-A1E0-8E641B3D247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a:extLst>
              <a:ext uri="{FF2B5EF4-FFF2-40B4-BE49-F238E27FC236}">
                <a16:creationId xmlns="" xmlns:a16="http://schemas.microsoft.com/office/drawing/2014/main" id="{BECC577D-9A78-4A1D-8639-8A9F79FF5E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 xmlns:a16="http://schemas.microsoft.com/office/drawing/2014/main" id="{644E4B9E-D862-44F3-9676-0D983CABDBB2}"/>
              </a:ext>
            </a:extLst>
          </p:cNvPr>
          <p:cNvSpPr>
            <a:spLocks noGrp="1"/>
          </p:cNvSpPr>
          <p:nvPr>
            <p:ph type="dt" sz="half" idx="10"/>
          </p:nvPr>
        </p:nvSpPr>
        <p:spPr/>
        <p:txBody>
          <a:bodyPr/>
          <a:lstStyle/>
          <a:p>
            <a:fld id="{A47B9BE1-A157-4000-AE3C-3CE4FBD84627}" type="datetimeFigureOut">
              <a:rPr lang="en-US" smtClean="0"/>
              <a:t>10/9/2022</a:t>
            </a:fld>
            <a:endParaRPr lang="en-US"/>
          </a:p>
        </p:txBody>
      </p:sp>
      <p:sp>
        <p:nvSpPr>
          <p:cNvPr id="6" name="عنصر نائب للتذييل 5">
            <a:extLst>
              <a:ext uri="{FF2B5EF4-FFF2-40B4-BE49-F238E27FC236}">
                <a16:creationId xmlns="" xmlns:a16="http://schemas.microsoft.com/office/drawing/2014/main" id="{656A730A-CB96-4F3C-8CA2-2C041A61FC27}"/>
              </a:ext>
            </a:extLst>
          </p:cNvPr>
          <p:cNvSpPr>
            <a:spLocks noGrp="1"/>
          </p:cNvSpPr>
          <p:nvPr>
            <p:ph type="ftr" sz="quarter" idx="11"/>
          </p:nvPr>
        </p:nvSpPr>
        <p:spPr/>
        <p:txBody>
          <a:bodyPr/>
          <a:lstStyle/>
          <a:p>
            <a:endParaRPr lang="en-US"/>
          </a:p>
        </p:txBody>
      </p:sp>
      <p:sp>
        <p:nvSpPr>
          <p:cNvPr id="7" name="عنصر نائب لرقم الشريحة 6">
            <a:extLst>
              <a:ext uri="{FF2B5EF4-FFF2-40B4-BE49-F238E27FC236}">
                <a16:creationId xmlns="" xmlns:a16="http://schemas.microsoft.com/office/drawing/2014/main" id="{074B68B8-8E14-4247-8325-A20B14759997}"/>
              </a:ext>
            </a:extLst>
          </p:cNvPr>
          <p:cNvSpPr>
            <a:spLocks noGrp="1"/>
          </p:cNvSpPr>
          <p:nvPr>
            <p:ph type="sldNum" sz="quarter" idx="12"/>
          </p:nvPr>
        </p:nvSpPr>
        <p:spPr/>
        <p:txBody>
          <a:bodyPr/>
          <a:lstStyle/>
          <a:p>
            <a:fld id="{B6380670-A325-4626-8FDC-1E5FD63A9287}" type="slidenum">
              <a:rPr lang="en-US" smtClean="0"/>
              <a:t>‹#›</a:t>
            </a:fld>
            <a:endParaRPr lang="en-US"/>
          </a:p>
        </p:txBody>
      </p:sp>
    </p:spTree>
    <p:extLst>
      <p:ext uri="{BB962C8B-B14F-4D97-AF65-F5344CB8AC3E}">
        <p14:creationId xmlns:p14="http://schemas.microsoft.com/office/powerpoint/2010/main" val="97308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 xmlns:a16="http://schemas.microsoft.com/office/drawing/2014/main" id="{5C2B7063-723D-4A17-892F-12B34F49263C}"/>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dirty="0"/>
              <a:t>انقر لتحرير نمط عنوان الشكل الرئيسي</a:t>
            </a:r>
            <a:endParaRPr lang="en-US" dirty="0"/>
          </a:p>
        </p:txBody>
      </p:sp>
      <p:sp>
        <p:nvSpPr>
          <p:cNvPr id="3" name="عنصر نائب للنص 2">
            <a:extLst>
              <a:ext uri="{FF2B5EF4-FFF2-40B4-BE49-F238E27FC236}">
                <a16:creationId xmlns="" xmlns:a16="http://schemas.microsoft.com/office/drawing/2014/main" id="{1BFEAEF6-FAE5-4EA4-81CF-9A59341FF259}"/>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dirty="0"/>
              <a:t>انقر لتحرير أنماط نص الشكل الرئيسي</a:t>
            </a:r>
          </a:p>
          <a:p>
            <a:pPr lvl="1"/>
            <a:r>
              <a:rPr lang="ar-SA" dirty="0"/>
              <a:t>المستوى الثاني</a:t>
            </a:r>
          </a:p>
          <a:p>
            <a:pPr lvl="2"/>
            <a:r>
              <a:rPr lang="ar-SA" dirty="0"/>
              <a:t>المستوى الثالث</a:t>
            </a:r>
          </a:p>
          <a:p>
            <a:pPr lvl="3"/>
            <a:r>
              <a:rPr lang="ar-SA" dirty="0"/>
              <a:t>المستوى الرابع</a:t>
            </a:r>
          </a:p>
          <a:p>
            <a:pPr lvl="4"/>
            <a:r>
              <a:rPr lang="ar-SA" dirty="0"/>
              <a:t>المستوى الخامس</a:t>
            </a:r>
            <a:endParaRPr lang="en-US" dirty="0"/>
          </a:p>
        </p:txBody>
      </p:sp>
      <p:sp>
        <p:nvSpPr>
          <p:cNvPr id="4" name="عنصر نائب للتاريخ 3">
            <a:extLst>
              <a:ext uri="{FF2B5EF4-FFF2-40B4-BE49-F238E27FC236}">
                <a16:creationId xmlns="" xmlns:a16="http://schemas.microsoft.com/office/drawing/2014/main" id="{4FC0379D-FE37-46DF-A58B-0EBA4C030842}"/>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A47B9BE1-A157-4000-AE3C-3CE4FBD84627}" type="datetimeFigureOut">
              <a:rPr lang="en-US" smtClean="0"/>
              <a:t>10/9/2022</a:t>
            </a:fld>
            <a:endParaRPr lang="en-US" dirty="0"/>
          </a:p>
        </p:txBody>
      </p:sp>
      <p:sp>
        <p:nvSpPr>
          <p:cNvPr id="5" name="عنصر نائب للتذييل 4">
            <a:extLst>
              <a:ext uri="{FF2B5EF4-FFF2-40B4-BE49-F238E27FC236}">
                <a16:creationId xmlns="" xmlns:a16="http://schemas.microsoft.com/office/drawing/2014/main" id="{B6ED6AC8-67F4-4550-BE17-EF0A0319CE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en-US"/>
          </a:p>
        </p:txBody>
      </p:sp>
      <p:sp>
        <p:nvSpPr>
          <p:cNvPr id="6" name="عنصر نائب لرقم الشريحة 5">
            <a:extLst>
              <a:ext uri="{FF2B5EF4-FFF2-40B4-BE49-F238E27FC236}">
                <a16:creationId xmlns="" xmlns:a16="http://schemas.microsoft.com/office/drawing/2014/main" id="{41A55FEA-B93D-4EE3-9B23-DE781C5938F6}"/>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B6380670-A325-4626-8FDC-1E5FD63A9287}" type="slidenum">
              <a:rPr lang="en-US" smtClean="0"/>
              <a:t>‹#›</a:t>
            </a:fld>
            <a:endParaRPr lang="en-US"/>
          </a:p>
        </p:txBody>
      </p:sp>
    </p:spTree>
    <p:extLst>
      <p:ext uri="{BB962C8B-B14F-4D97-AF65-F5344CB8AC3E}">
        <p14:creationId xmlns:p14="http://schemas.microsoft.com/office/powerpoint/2010/main" val="16293119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9.png"/><Relationship Id="rId3" Type="http://schemas.openxmlformats.org/officeDocument/2006/relationships/image" Target="../media/image1.png"/><Relationship Id="rId7" Type="http://schemas.microsoft.com/office/2007/relationships/hdphoto" Target="../media/hdphoto1.wdp"/><Relationship Id="rId12"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7.png"/><Relationship Id="rId5" Type="http://schemas.openxmlformats.org/officeDocument/2006/relationships/image" Target="../media/image3.png"/><Relationship Id="rId10" Type="http://schemas.openxmlformats.org/officeDocument/2006/relationships/image" Target="../media/image6.png"/><Relationship Id="rId4" Type="http://schemas.openxmlformats.org/officeDocument/2006/relationships/image" Target="../media/image2.png"/><Relationship Id="rId9" Type="http://schemas.microsoft.com/office/2007/relationships/hdphoto" Target="../media/hdphoto2.wdp"/></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microsoft.com/office/2007/relationships/hdphoto" Target="../media/hdphoto4.wdp"/><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microsoft.com/office/2007/relationships/hdphoto" Target="../media/hdphoto5.wdp"/><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microsoft.com/office/2007/relationships/hdphoto" Target="../media/hdphoto6.wdp"/><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microsoft.com/office/2007/relationships/hdphoto" Target="../media/hdphoto7.wdp"/><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0.png"/><Relationship Id="rId5" Type="http://schemas.microsoft.com/office/2007/relationships/hdphoto" Target="../media/hdphoto8.wdp"/><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32.emf"/><Relationship Id="rId5" Type="http://schemas.openxmlformats.org/officeDocument/2006/relationships/image" Target="../media/image31.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32.emf"/><Relationship Id="rId5" Type="http://schemas.openxmlformats.org/officeDocument/2006/relationships/image" Target="../media/image31.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15.pn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3.xml"/><Relationship Id="rId5" Type="http://schemas.openxmlformats.org/officeDocument/2006/relationships/image" Target="../media/image18.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358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1126" y="3176"/>
            <a:ext cx="3906121" cy="6854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129642">
            <a:off x="8774421" y="1367904"/>
            <a:ext cx="4011613" cy="401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مربع نص 1"/>
          <p:cNvSpPr txBox="1"/>
          <p:nvPr/>
        </p:nvSpPr>
        <p:spPr>
          <a:xfrm>
            <a:off x="4737948" y="1760598"/>
            <a:ext cx="4774127" cy="2369880"/>
          </a:xfrm>
          <a:prstGeom prst="rect">
            <a:avLst/>
          </a:prstGeom>
          <a:noFill/>
        </p:spPr>
        <p:txBody>
          <a:bodyPr wrap="none" rtlCol="1">
            <a:spAutoFit/>
          </a:bodyPr>
          <a:lstStyle/>
          <a:p>
            <a:r>
              <a:rPr lang="ar-SA" sz="5400" b="1" dirty="0" smtClean="0">
                <a:solidFill>
                  <a:srgbClr val="00B0F0"/>
                </a:solidFill>
                <a:effectLst>
                  <a:glow rad="228600">
                    <a:schemeClr val="accent2">
                      <a:satMod val="175000"/>
                      <a:alpha val="40000"/>
                    </a:schemeClr>
                  </a:glow>
                </a:effectLst>
              </a:rPr>
              <a:t>اليوم العالمي للفضاء</a:t>
            </a:r>
          </a:p>
          <a:p>
            <a:r>
              <a:rPr lang="ar-SA" sz="5400" b="1" dirty="0" smtClean="0">
                <a:solidFill>
                  <a:srgbClr val="00B0F0"/>
                </a:solidFill>
                <a:effectLst>
                  <a:glow rad="228600">
                    <a:schemeClr val="accent2">
                      <a:satMod val="175000"/>
                      <a:alpha val="40000"/>
                    </a:schemeClr>
                  </a:glow>
                </a:effectLst>
              </a:rPr>
              <a:t>       </a:t>
            </a:r>
            <a:r>
              <a:rPr lang="en-US" sz="5400" b="1" dirty="0" smtClean="0">
                <a:solidFill>
                  <a:srgbClr val="00B0F0"/>
                </a:solidFill>
                <a:effectLst>
                  <a:glow rad="228600">
                    <a:schemeClr val="accent2">
                      <a:satMod val="175000"/>
                      <a:alpha val="40000"/>
                    </a:schemeClr>
                  </a:glow>
                </a:effectLst>
              </a:rPr>
              <a:t>2022</a:t>
            </a:r>
            <a:r>
              <a:rPr lang="ar-SA" sz="4000" b="1" dirty="0" smtClean="0">
                <a:solidFill>
                  <a:srgbClr val="00B0F0"/>
                </a:solidFill>
                <a:effectLst>
                  <a:glow rad="228600">
                    <a:schemeClr val="accent2">
                      <a:satMod val="175000"/>
                      <a:alpha val="40000"/>
                    </a:schemeClr>
                  </a:glow>
                </a:effectLst>
              </a:rPr>
              <a:t>  </a:t>
            </a:r>
            <a:endParaRPr lang="ar-SA" sz="4000" b="1" dirty="0" smtClean="0">
              <a:solidFill>
                <a:srgbClr val="00B0F0"/>
              </a:solidFill>
              <a:effectLst>
                <a:glow rad="228600">
                  <a:schemeClr val="accent2">
                    <a:satMod val="175000"/>
                    <a:alpha val="40000"/>
                  </a:schemeClr>
                </a:glow>
              </a:effectLst>
            </a:endParaRPr>
          </a:p>
          <a:p>
            <a:r>
              <a:rPr lang="ar-SA" sz="4000" b="1" dirty="0">
                <a:solidFill>
                  <a:srgbClr val="00B0F0"/>
                </a:solidFill>
                <a:effectLst>
                  <a:glow rad="228600">
                    <a:schemeClr val="accent2">
                      <a:satMod val="175000"/>
                      <a:alpha val="40000"/>
                    </a:schemeClr>
                  </a:glow>
                </a:effectLst>
              </a:rPr>
              <a:t> </a:t>
            </a:r>
            <a:r>
              <a:rPr lang="ar-SA" sz="4000" b="1" dirty="0" smtClean="0">
                <a:solidFill>
                  <a:srgbClr val="00B0F0"/>
                </a:solidFill>
                <a:effectLst>
                  <a:glow rad="228600">
                    <a:schemeClr val="accent2">
                      <a:satMod val="175000"/>
                      <a:alpha val="40000"/>
                    </a:schemeClr>
                  </a:glow>
                </a:effectLst>
              </a:rPr>
              <a:t>       </a:t>
            </a:r>
            <a:r>
              <a:rPr lang="ar-SA" sz="4000" b="1" dirty="0" smtClean="0">
                <a:solidFill>
                  <a:srgbClr val="FFFF00"/>
                </a:solidFill>
                <a:effectLst>
                  <a:glow rad="228600">
                    <a:schemeClr val="accent2">
                      <a:satMod val="175000"/>
                      <a:alpha val="40000"/>
                    </a:schemeClr>
                  </a:glow>
                </a:effectLst>
              </a:rPr>
              <a:t>عالم الفضاء</a:t>
            </a:r>
            <a:endParaRPr lang="ar-SA" sz="4000" b="1" dirty="0">
              <a:solidFill>
                <a:srgbClr val="FFFF00"/>
              </a:solidFill>
              <a:effectLst>
                <a:glow rad="228600">
                  <a:schemeClr val="accent2">
                    <a:satMod val="175000"/>
                    <a:alpha val="40000"/>
                  </a:schemeClr>
                </a:glow>
              </a:effectLst>
            </a:endParaRPr>
          </a:p>
        </p:txBody>
      </p:sp>
      <p:pic>
        <p:nvPicPr>
          <p:cNvPr id="3" name="صورة 2"/>
          <p:cNvPicPr>
            <a:picLocks noChangeAspect="1"/>
          </p:cNvPicPr>
          <p:nvPr/>
        </p:nvPicPr>
        <p:blipFill>
          <a:blip r:embed="rId6" cstate="print">
            <a:extLst>
              <a:ext uri="{BEBA8EAE-BF5A-486C-A8C5-ECC9F3942E4B}">
                <a14:imgProps xmlns:a14="http://schemas.microsoft.com/office/drawing/2010/main">
                  <a14:imgLayer r:embed="rId7">
                    <a14:imgEffect>
                      <a14:backgroundRemoval t="754" b="95005" l="4353" r="98103">
                        <a14:foregroundMark x1="88616" y1="81338" x2="20759" y2="79642"/>
                        <a14:foregroundMark x1="71540" y1="91235" x2="36384" y2="90858"/>
                        <a14:foregroundMark x1="81920" y1="88407" x2="74777" y2="91046"/>
                        <a14:foregroundMark x1="74777" y1="86805" x2="75893" y2="90669"/>
                        <a14:foregroundMark x1="82813" y1="85862" x2="75446" y2="91800"/>
                        <a14:foregroundMark x1="27009" y1="86428" x2="24554" y2="91612"/>
                        <a14:foregroundMark x1="25446" y1="91235" x2="18527" y2="85297"/>
                        <a14:foregroundMark x1="12835" y1="79830" x2="18080" y2="80396"/>
                        <a14:foregroundMark x1="5692" y1="68897" x2="95982" y2="69086"/>
                        <a14:foregroundMark x1="14621" y1="62488" x2="58594" y2="57116"/>
                        <a14:foregroundMark x1="89063" y1="79642" x2="68862" y2="77945"/>
                        <a14:foregroundMark x1="86384" y1="47879" x2="89955" y2="34779"/>
                        <a14:foregroundMark x1="88170" y1="29500" x2="76563" y2="13101"/>
                        <a14:foregroundMark x1="86830" y1="16682" x2="72656" y2="7917"/>
                        <a14:foregroundMark x1="73772" y1="10745" x2="51674" y2="8294"/>
                        <a14:foregroundMark x1="17411" y1="49576" x2="15290" y2="28935"/>
                        <a14:foregroundMark x1="13504" y1="39774" x2="18080" y2="14986"/>
                        <a14:foregroundMark x1="19420" y1="13101" x2="46317" y2="8106"/>
                        <a14:foregroundMark x1="20313" y1="12253" x2="41741" y2="7163"/>
                        <a14:foregroundMark x1="41964" y1="7352" x2="71987" y2="8294"/>
                        <a14:foregroundMark x1="28125" y1="91800" x2="36830" y2="90669"/>
                        <a14:foregroundMark x1="47433" y1="93308" x2="52344" y2="93308"/>
                      </a14:backgroundRemoval>
                    </a14:imgEffect>
                  </a14:imgLayer>
                </a14:imgProps>
              </a:ext>
              <a:ext uri="{28A0092B-C50C-407E-A947-70E740481C1C}">
                <a14:useLocalDpi xmlns:a14="http://schemas.microsoft.com/office/drawing/2010/main" val="0"/>
              </a:ext>
            </a:extLst>
          </a:blip>
          <a:stretch>
            <a:fillRect/>
          </a:stretch>
        </p:blipFill>
        <p:spPr>
          <a:xfrm>
            <a:off x="1513647" y="139719"/>
            <a:ext cx="1384189" cy="762061"/>
          </a:xfrm>
          <a:prstGeom prst="rect">
            <a:avLst/>
          </a:prstGeom>
        </p:spPr>
      </p:pic>
      <p:pic>
        <p:nvPicPr>
          <p:cNvPr id="10246" name="Picture 6"/>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1255" b="96653" l="4762" r="94762">
                        <a14:foregroundMark x1="20952" y1="24268" x2="52381" y2="16736"/>
                        <a14:foregroundMark x1="12857" y1="27615" x2="13810" y2="60669"/>
                      </a14:backgroundRemoval>
                    </a14:imgEffect>
                  </a14:imgLayer>
                </a14:imgProps>
              </a:ext>
              <a:ext uri="{28A0092B-C50C-407E-A947-70E740481C1C}">
                <a14:useLocalDpi xmlns:a14="http://schemas.microsoft.com/office/drawing/2010/main" val="0"/>
              </a:ext>
            </a:extLst>
          </a:blip>
          <a:srcRect/>
          <a:stretch>
            <a:fillRect/>
          </a:stretch>
        </p:blipFill>
        <p:spPr bwMode="auto">
          <a:xfrm>
            <a:off x="5593253" y="79298"/>
            <a:ext cx="1342308" cy="1342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7"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52303" y="402773"/>
            <a:ext cx="1698377"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8" name="Picture 8"/>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300661" y="649834"/>
            <a:ext cx="1046725" cy="326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9" name="Picture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315823" y="79298"/>
            <a:ext cx="2163763" cy="89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50" name="Picture 1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48397" y="173088"/>
            <a:ext cx="136525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ربع نص 3"/>
          <p:cNvSpPr txBox="1"/>
          <p:nvPr/>
        </p:nvSpPr>
        <p:spPr>
          <a:xfrm>
            <a:off x="9419310" y="6115876"/>
            <a:ext cx="2433680" cy="400110"/>
          </a:xfrm>
          <a:prstGeom prst="rect">
            <a:avLst/>
          </a:prstGeom>
          <a:noFill/>
        </p:spPr>
        <p:txBody>
          <a:bodyPr wrap="none" rtlCol="1">
            <a:spAutoFit/>
          </a:bodyPr>
          <a:lstStyle/>
          <a:p>
            <a:r>
              <a:rPr lang="ar-SA" sz="2000" b="1" dirty="0" smtClean="0">
                <a:solidFill>
                  <a:srgbClr val="42DEB9"/>
                </a:solidFill>
                <a:effectLst>
                  <a:glow rad="228600">
                    <a:schemeClr val="accent2">
                      <a:satMod val="175000"/>
                      <a:alpha val="40000"/>
                    </a:schemeClr>
                  </a:glow>
                </a:effectLst>
              </a:rPr>
              <a:t>رائدة النشاط/ لولو الصبحي</a:t>
            </a:r>
            <a:endParaRPr lang="ar-SA" sz="2000" b="1" dirty="0">
              <a:solidFill>
                <a:srgbClr val="42DEB9"/>
              </a:solidFill>
              <a:effectLst>
                <a:glow rad="228600">
                  <a:schemeClr val="accent2">
                    <a:satMod val="175000"/>
                    <a:alpha val="40000"/>
                  </a:schemeClr>
                </a:glow>
              </a:effectLst>
            </a:endParaRPr>
          </a:p>
        </p:txBody>
      </p:sp>
      <p:sp>
        <p:nvSpPr>
          <p:cNvPr id="6" name="مربع نص 5"/>
          <p:cNvSpPr txBox="1"/>
          <p:nvPr/>
        </p:nvSpPr>
        <p:spPr>
          <a:xfrm>
            <a:off x="5546398" y="6131528"/>
            <a:ext cx="2778326" cy="400110"/>
          </a:xfrm>
          <a:prstGeom prst="rect">
            <a:avLst/>
          </a:prstGeom>
          <a:noFill/>
        </p:spPr>
        <p:txBody>
          <a:bodyPr wrap="none" rtlCol="1">
            <a:spAutoFit/>
          </a:bodyPr>
          <a:lstStyle/>
          <a:p>
            <a:r>
              <a:rPr lang="ar-SA" sz="2000" b="1" dirty="0" smtClean="0">
                <a:solidFill>
                  <a:srgbClr val="42DEB9"/>
                </a:solidFill>
                <a:effectLst>
                  <a:glow rad="228600">
                    <a:schemeClr val="accent2">
                      <a:satMod val="175000"/>
                      <a:alpha val="40000"/>
                    </a:schemeClr>
                  </a:glow>
                </a:effectLst>
              </a:rPr>
              <a:t>مديرة المدرسة/ ساره الدوسري</a:t>
            </a:r>
            <a:endParaRPr lang="ar-SA" sz="2000" b="1" dirty="0">
              <a:solidFill>
                <a:srgbClr val="42DEB9"/>
              </a:solidFill>
              <a:effectLst>
                <a:glow rad="228600">
                  <a:schemeClr val="accent2">
                    <a:satMod val="175000"/>
                    <a:alpha val="40000"/>
                  </a:schemeClr>
                </a:glow>
              </a:effectLst>
            </a:endParaRPr>
          </a:p>
        </p:txBody>
      </p:sp>
      <p:sp>
        <p:nvSpPr>
          <p:cNvPr id="7" name="مربع نص 6"/>
          <p:cNvSpPr txBox="1"/>
          <p:nvPr/>
        </p:nvSpPr>
        <p:spPr>
          <a:xfrm>
            <a:off x="5073248" y="4130478"/>
            <a:ext cx="4346062" cy="954107"/>
          </a:xfrm>
          <a:prstGeom prst="rect">
            <a:avLst/>
          </a:prstGeom>
          <a:noFill/>
        </p:spPr>
        <p:txBody>
          <a:bodyPr wrap="none" rtlCol="1">
            <a:spAutoFit/>
          </a:bodyPr>
          <a:lstStyle/>
          <a:p>
            <a:r>
              <a:rPr lang="ar-SA" sz="2800" b="1" dirty="0" smtClean="0">
                <a:solidFill>
                  <a:srgbClr val="42DEB9"/>
                </a:solidFill>
                <a:effectLst>
                  <a:glow rad="228600">
                    <a:schemeClr val="accent2">
                      <a:satMod val="175000"/>
                      <a:alpha val="40000"/>
                    </a:schemeClr>
                  </a:glow>
                </a:effectLst>
              </a:rPr>
              <a:t>مجمع الأميرة نورة بنت عبدالرحمن </a:t>
            </a:r>
          </a:p>
          <a:p>
            <a:r>
              <a:rPr lang="ar-SA" sz="2800" b="1" dirty="0" smtClean="0">
                <a:solidFill>
                  <a:srgbClr val="42DEB9"/>
                </a:solidFill>
                <a:effectLst>
                  <a:glow rad="228600">
                    <a:schemeClr val="accent2">
                      <a:satMod val="175000"/>
                      <a:alpha val="40000"/>
                    </a:schemeClr>
                  </a:glow>
                </a:effectLst>
              </a:rPr>
              <a:t>            الطفولة المبكرة</a:t>
            </a:r>
            <a:endParaRPr lang="ar-SA" sz="2800" b="1" dirty="0">
              <a:solidFill>
                <a:srgbClr val="42DEB9"/>
              </a:solidFill>
              <a:effectLst>
                <a:glow rad="228600">
                  <a:schemeClr val="accent2">
                    <a:satMod val="175000"/>
                    <a:alpha val="40000"/>
                  </a:schemeClr>
                </a:glow>
              </a:effectLst>
            </a:endParaRPr>
          </a:p>
        </p:txBody>
      </p:sp>
    </p:spTree>
    <p:extLst>
      <p:ext uri="{BB962C8B-B14F-4D97-AF65-F5344CB8AC3E}">
        <p14:creationId xmlns:p14="http://schemas.microsoft.com/office/powerpoint/2010/main" val="2022209368"/>
      </p:ext>
    </p:extLst>
  </p:cSld>
  <p:clrMapOvr>
    <a:masterClrMapping/>
  </p:clrMapOvr>
  <mc:AlternateContent xmlns:mc="http://schemas.openxmlformats.org/markup-compatibility/2006" xmlns:p14="http://schemas.microsoft.com/office/powerpoint/2010/main">
    <mc:Choice Requires="p14">
      <p:transition spd="med" p14:dur="700" advTm="4000">
        <p:fade/>
      </p:transition>
    </mc:Choice>
    <mc:Fallback xmlns="">
      <p:transition spd="med" advTm="4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 xmlns:a16="http://schemas.microsoft.com/office/drawing/2014/main" id="{00E41AE7-101A-410D-8C8E-ED702DDEB1B4}"/>
              </a:ext>
            </a:extLst>
          </p:cNvPr>
          <p:cNvPicPr>
            <a:picLocks noChangeAspect="1"/>
          </p:cNvPicPr>
          <p:nvPr/>
        </p:nvPicPr>
        <p:blipFill rotWithShape="1">
          <a:blip r:embed="rId3">
            <a:extLst>
              <a:ext uri="{28A0092B-C50C-407E-A947-70E740481C1C}">
                <a14:useLocalDpi xmlns:a14="http://schemas.microsoft.com/office/drawing/2010/main" val="0"/>
              </a:ext>
            </a:extLst>
          </a:blip>
          <a:srcRect t="71671" b="8641"/>
          <a:stretch/>
        </p:blipFill>
        <p:spPr>
          <a:xfrm>
            <a:off x="20" y="10"/>
            <a:ext cx="12191980" cy="6857990"/>
          </a:xfrm>
          <a:prstGeom prst="rect">
            <a:avLst/>
          </a:prstGeom>
        </p:spPr>
      </p:pic>
      <p:sp>
        <p:nvSpPr>
          <p:cNvPr id="5" name="文本框 3">
            <a:extLst>
              <a:ext uri="{FF2B5EF4-FFF2-40B4-BE49-F238E27FC236}">
                <a16:creationId xmlns="" xmlns:a16="http://schemas.microsoft.com/office/drawing/2014/main" id="{FA3CAD51-0B71-4AD9-95F1-8541A2575F5B}"/>
              </a:ext>
            </a:extLst>
          </p:cNvPr>
          <p:cNvSpPr txBox="1"/>
          <p:nvPr/>
        </p:nvSpPr>
        <p:spPr>
          <a:xfrm>
            <a:off x="5009882" y="908304"/>
            <a:ext cx="6697014" cy="4647426"/>
          </a:xfrm>
          <a:prstGeom prst="rect">
            <a:avLst/>
          </a:prstGeom>
          <a:noFill/>
        </p:spPr>
        <p:txBody>
          <a:bodyPr wrap="square" rtlCol="0">
            <a:spAutoFit/>
          </a:bodyPr>
          <a:lstStyle/>
          <a:p>
            <a:r>
              <a:rPr lang="ar-SA" altLang="zh-CN" sz="3200" b="1" dirty="0" smtClean="0">
                <a:solidFill>
                  <a:srgbClr val="00B0F0"/>
                </a:solidFill>
                <a:effectLst>
                  <a:glow rad="228600">
                    <a:schemeClr val="accent4">
                      <a:satMod val="175000"/>
                      <a:alpha val="40000"/>
                    </a:schemeClr>
                  </a:glow>
                </a:effectLst>
                <a:latin typeface="+mj-lt"/>
                <a:ea typeface="站酷快乐体2016修订版" panose="02010600030101010101" pitchFamily="2" charset="-122"/>
                <a:cs typeface="+mj-cs"/>
              </a:rPr>
              <a:t>المريخ</a:t>
            </a:r>
          </a:p>
          <a:p>
            <a:r>
              <a:rPr lang="ar-SA" altLang="zh-CN" sz="2400" b="1" dirty="0">
                <a:solidFill>
                  <a:srgbClr val="FFC000"/>
                </a:solidFill>
                <a:latin typeface="+mj-lt"/>
                <a:ea typeface="站酷快乐体2016修订版" panose="02010600030101010101" pitchFamily="2" charset="-122"/>
                <a:cs typeface="+mj-cs"/>
              </a:rPr>
              <a:t>يُعرف المريخ أيضًا باسم الكوكب الأحمر بسبب لون سطحه. سميت المريخ باسم إله الحرب الروماني لأن الناس اعتقدوا أن الكوكب كان لون الدم. بعد ست محاولات أمريكية وسوفيتية ، كان أول ذبابة ناجحة للمريخ في عام 1961 ، عندما تمكنت المركبة الفضائية </a:t>
            </a:r>
            <a:r>
              <a:rPr lang="ar-SA" altLang="zh-CN" sz="2400" b="1" dirty="0" err="1">
                <a:solidFill>
                  <a:srgbClr val="FFC000"/>
                </a:solidFill>
                <a:latin typeface="+mj-lt"/>
                <a:ea typeface="站酷快乐体2016修订版" panose="02010600030101010101" pitchFamily="2" charset="-122"/>
                <a:cs typeface="+mj-cs"/>
              </a:rPr>
              <a:t>مارينر</a:t>
            </a:r>
            <a:r>
              <a:rPr lang="ar-SA" altLang="zh-CN" sz="2400" b="1" dirty="0">
                <a:solidFill>
                  <a:srgbClr val="FFC000"/>
                </a:solidFill>
                <a:latin typeface="+mj-lt"/>
                <a:ea typeface="站酷快乐体2016修订版" panose="02010600030101010101" pitchFamily="2" charset="-122"/>
                <a:cs typeface="+mj-cs"/>
              </a:rPr>
              <a:t> 4 من إعادة بعض الصور بالأبيض والأسود إلى الأرض. كانت هذه الصور هي الصور الأولى لكوكب آخر مأخوذ من الفضاء. في الآونة الأخيرة ، تمكنت ناسا من الهبوط بنجاح على متن سيارة </a:t>
            </a:r>
            <a:r>
              <a:rPr lang="ar-SA" altLang="zh-CN" sz="2400" b="1" dirty="0" err="1">
                <a:solidFill>
                  <a:srgbClr val="FFC000"/>
                </a:solidFill>
                <a:latin typeface="+mj-lt"/>
                <a:ea typeface="站酷快乐体2016修订版" panose="02010600030101010101" pitchFamily="2" charset="-122"/>
                <a:cs typeface="+mj-cs"/>
              </a:rPr>
              <a:t>كوريوسيتي</a:t>
            </a:r>
            <a:r>
              <a:rPr lang="ar-SA" altLang="zh-CN" sz="2400" b="1" dirty="0">
                <a:solidFill>
                  <a:srgbClr val="FFC000"/>
                </a:solidFill>
                <a:latin typeface="+mj-lt"/>
                <a:ea typeface="站酷快乐体2016修订版" panose="02010600030101010101" pitchFamily="2" charset="-122"/>
                <a:cs typeface="+mj-cs"/>
              </a:rPr>
              <a:t> للنظر في تكوين الصخور والغلاف الجوي. يهتم العلماء بإمكانية وجود مياه سائلة على سطح المريخ والآثار المترتبة على ذلك بالنسبة لحياة المريخ. المريخ هو حوالي نصف حجم الأرض ومثل </a:t>
            </a:r>
            <a:r>
              <a:rPr lang="ar-SA" altLang="zh-CN" sz="2400" b="1" dirty="0" err="1" smtClean="0">
                <a:solidFill>
                  <a:srgbClr val="FFC000"/>
                </a:solidFill>
                <a:latin typeface="+mj-lt"/>
                <a:ea typeface="站酷快乐体2016修订版" panose="02010600030101010101" pitchFamily="2" charset="-122"/>
                <a:cs typeface="+mj-cs"/>
              </a:rPr>
              <a:t>كوكبن</a:t>
            </a:r>
            <a:r>
              <a:rPr lang="ar-SA" altLang="zh-CN" sz="2400" b="1" dirty="0" smtClean="0">
                <a:solidFill>
                  <a:srgbClr val="FFC000"/>
                </a:solidFill>
                <a:latin typeface="+mj-lt"/>
                <a:ea typeface="站酷快乐体2016修订版" panose="02010600030101010101" pitchFamily="2" charset="-122"/>
                <a:cs typeface="+mj-cs"/>
              </a:rPr>
              <a:t>.</a:t>
            </a:r>
            <a:endParaRPr lang="zh-CN" altLang="en-US" sz="2400" b="1" dirty="0">
              <a:solidFill>
                <a:srgbClr val="FFC000"/>
              </a:solidFill>
              <a:latin typeface="+mj-lt"/>
              <a:ea typeface="站酷快乐体2016修订版" panose="02010600030101010101" pitchFamily="2" charset="-122"/>
              <a:cs typeface="+mj-cs"/>
            </a:endParaRPr>
          </a:p>
        </p:txBody>
      </p:sp>
      <p:pic>
        <p:nvPicPr>
          <p:cNvPr id="8194" name="Picture 2"/>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9225" r="96679"/>
                    </a14:imgEffect>
                  </a14:imgLayer>
                </a14:imgProps>
              </a:ext>
              <a:ext uri="{28A0092B-C50C-407E-A947-70E740481C1C}">
                <a14:useLocalDpi xmlns:a14="http://schemas.microsoft.com/office/drawing/2010/main" val="0"/>
              </a:ext>
            </a:extLst>
          </a:blip>
          <a:srcRect/>
          <a:stretch>
            <a:fillRect/>
          </a:stretch>
        </p:blipFill>
        <p:spPr bwMode="auto">
          <a:xfrm>
            <a:off x="309093" y="1322856"/>
            <a:ext cx="4803820" cy="2914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3371569"/>
      </p:ext>
    </p:extLst>
  </p:cSld>
  <p:clrMapOvr>
    <a:masterClrMapping/>
  </p:clrMapOvr>
  <p:transition spd="slow" advTm="4000">
    <p:cover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 xmlns:a16="http://schemas.microsoft.com/office/drawing/2014/main" id="{00E41AE7-101A-410D-8C8E-ED702DDEB1B4}"/>
              </a:ext>
            </a:extLst>
          </p:cNvPr>
          <p:cNvPicPr>
            <a:picLocks noChangeAspect="1"/>
          </p:cNvPicPr>
          <p:nvPr/>
        </p:nvPicPr>
        <p:blipFill rotWithShape="1">
          <a:blip r:embed="rId3">
            <a:extLst>
              <a:ext uri="{28A0092B-C50C-407E-A947-70E740481C1C}">
                <a14:useLocalDpi xmlns:a14="http://schemas.microsoft.com/office/drawing/2010/main" val="0"/>
              </a:ext>
            </a:extLst>
          </a:blip>
          <a:srcRect t="71671" b="8641"/>
          <a:stretch/>
        </p:blipFill>
        <p:spPr>
          <a:xfrm>
            <a:off x="20" y="10"/>
            <a:ext cx="12191980" cy="6857990"/>
          </a:xfrm>
          <a:prstGeom prst="rect">
            <a:avLst/>
          </a:prstGeom>
        </p:spPr>
      </p:pic>
      <p:sp>
        <p:nvSpPr>
          <p:cNvPr id="5" name="文本框 3">
            <a:extLst>
              <a:ext uri="{FF2B5EF4-FFF2-40B4-BE49-F238E27FC236}">
                <a16:creationId xmlns="" xmlns:a16="http://schemas.microsoft.com/office/drawing/2014/main" id="{FA3CAD51-0B71-4AD9-95F1-8541A2575F5B}"/>
              </a:ext>
            </a:extLst>
          </p:cNvPr>
          <p:cNvSpPr txBox="1"/>
          <p:nvPr/>
        </p:nvSpPr>
        <p:spPr>
          <a:xfrm>
            <a:off x="5009882" y="908304"/>
            <a:ext cx="6697014" cy="4647426"/>
          </a:xfrm>
          <a:prstGeom prst="rect">
            <a:avLst/>
          </a:prstGeom>
          <a:noFill/>
        </p:spPr>
        <p:txBody>
          <a:bodyPr wrap="square" rtlCol="0">
            <a:spAutoFit/>
          </a:bodyPr>
          <a:lstStyle/>
          <a:p>
            <a:r>
              <a:rPr lang="ar-SA" altLang="zh-CN" sz="3200" b="1" dirty="0" smtClean="0">
                <a:solidFill>
                  <a:srgbClr val="00B0F0"/>
                </a:solidFill>
                <a:effectLst>
                  <a:glow rad="228600">
                    <a:schemeClr val="accent4">
                      <a:satMod val="175000"/>
                      <a:alpha val="40000"/>
                    </a:schemeClr>
                  </a:glow>
                </a:effectLst>
                <a:latin typeface="+mj-lt"/>
                <a:ea typeface="站酷快乐体2016修订版" panose="02010600030101010101" pitchFamily="2" charset="-122"/>
                <a:cs typeface="+mj-cs"/>
              </a:rPr>
              <a:t>المشتري</a:t>
            </a:r>
          </a:p>
          <a:p>
            <a:r>
              <a:rPr lang="ar-SA" altLang="zh-CN" sz="2400" b="1" dirty="0">
                <a:solidFill>
                  <a:srgbClr val="FFC000"/>
                </a:solidFill>
                <a:latin typeface="+mj-lt"/>
                <a:ea typeface="站酷快乐体2016修订版" panose="02010600030101010101" pitchFamily="2" charset="-122"/>
                <a:cs typeface="+mj-cs"/>
              </a:rPr>
              <a:t>كوكب المشتري هو أكبر كوكب في نظامنا الشمسي ولديه أيضًا أكبر عدد من الأقمار. هذا هو الكوكب الخامس من الشمس وأول عملاق للغاز. ومن المعروف عن المشارب والدوامات على السطح التي تسببها حركة الغازات في جو جوفيان. كوكب المشتري لديه ميل صغير 3 درجات فقط ، لذلك لا يواجه الفصول كما تفعل الأرض والمريخ. يشبه تركيب كوكب المشتري تكوين الشمس ، المكون من الهيدروجين والهيليوم بشكل أساسي. في عام 1610 ، أبدى جاليليو ملاحظات عن أربعة من أقمار كوكب المشتري ، مما أدى إلى دحض نموذج مركز الشمس في النظام الشمسي. أحد الأقمار التي لاحظها غاليليو كان </a:t>
            </a:r>
            <a:r>
              <a:rPr lang="ar-SA" altLang="zh-CN" sz="2400" b="1" dirty="0" err="1">
                <a:solidFill>
                  <a:srgbClr val="FFC000"/>
                </a:solidFill>
                <a:latin typeface="+mj-lt"/>
                <a:ea typeface="站酷快乐体2016修订版" panose="02010600030101010101" pitchFamily="2" charset="-122"/>
                <a:cs typeface="+mj-cs"/>
              </a:rPr>
              <a:t>جانيميد</a:t>
            </a:r>
            <a:r>
              <a:rPr lang="ar-SA" altLang="zh-CN" sz="2400" b="1" dirty="0">
                <a:solidFill>
                  <a:srgbClr val="FFC000"/>
                </a:solidFill>
                <a:latin typeface="+mj-lt"/>
                <a:ea typeface="站酷快乐体2016修订版" panose="02010600030101010101" pitchFamily="2" charset="-122"/>
                <a:cs typeface="+mj-cs"/>
              </a:rPr>
              <a:t> ، أكبر قمر في المجموعة الشمسية.</a:t>
            </a:r>
            <a:endParaRPr lang="zh-CN" altLang="en-US" sz="2400" b="1" dirty="0">
              <a:solidFill>
                <a:srgbClr val="FFC000"/>
              </a:solidFill>
              <a:latin typeface="+mj-lt"/>
              <a:ea typeface="站酷快乐体2016修订版" panose="02010600030101010101" pitchFamily="2" charset="-122"/>
              <a:cs typeface="+mj-cs"/>
            </a:endParaRPr>
          </a:p>
        </p:txBody>
      </p:sp>
      <p:pic>
        <p:nvPicPr>
          <p:cNvPr id="7170" name="Picture 2"/>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98000">
                        <a14:foregroundMark x1="26667" y1="66071" x2="36333" y2="86310"/>
                        <a14:foregroundMark x1="33667" y1="82738" x2="47667" y2="94048"/>
                      </a14:backgroundRemoval>
                    </a14:imgEffect>
                  </a14:imgLayer>
                </a14:imgProps>
              </a:ext>
              <a:ext uri="{28A0092B-C50C-407E-A947-70E740481C1C}">
                <a14:useLocalDpi xmlns:a14="http://schemas.microsoft.com/office/drawing/2010/main" val="0"/>
              </a:ext>
            </a:extLst>
          </a:blip>
          <a:srcRect/>
          <a:stretch>
            <a:fillRect/>
          </a:stretch>
        </p:blipFill>
        <p:spPr bwMode="auto">
          <a:xfrm>
            <a:off x="-141668" y="810792"/>
            <a:ext cx="5396248" cy="2975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4000804"/>
      </p:ext>
    </p:extLst>
  </p:cSld>
  <p:clrMapOvr>
    <a:masterClrMapping/>
  </p:clrMapOvr>
  <p:transition spd="slow" advTm="4000">
    <p:cover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 xmlns:a16="http://schemas.microsoft.com/office/drawing/2014/main" id="{00E41AE7-101A-410D-8C8E-ED702DDEB1B4}"/>
              </a:ext>
            </a:extLst>
          </p:cNvPr>
          <p:cNvPicPr>
            <a:picLocks noChangeAspect="1"/>
          </p:cNvPicPr>
          <p:nvPr/>
        </p:nvPicPr>
        <p:blipFill rotWithShape="1">
          <a:blip r:embed="rId3">
            <a:extLst>
              <a:ext uri="{28A0092B-C50C-407E-A947-70E740481C1C}">
                <a14:useLocalDpi xmlns:a14="http://schemas.microsoft.com/office/drawing/2010/main" val="0"/>
              </a:ext>
            </a:extLst>
          </a:blip>
          <a:srcRect t="71671" b="8641"/>
          <a:stretch/>
        </p:blipFill>
        <p:spPr>
          <a:xfrm>
            <a:off x="20" y="10"/>
            <a:ext cx="12191980" cy="6857990"/>
          </a:xfrm>
          <a:prstGeom prst="rect">
            <a:avLst/>
          </a:prstGeom>
        </p:spPr>
      </p:pic>
      <p:sp>
        <p:nvSpPr>
          <p:cNvPr id="5" name="文本框 3">
            <a:extLst>
              <a:ext uri="{FF2B5EF4-FFF2-40B4-BE49-F238E27FC236}">
                <a16:creationId xmlns="" xmlns:a16="http://schemas.microsoft.com/office/drawing/2014/main" id="{FA3CAD51-0B71-4AD9-95F1-8541A2575F5B}"/>
              </a:ext>
            </a:extLst>
          </p:cNvPr>
          <p:cNvSpPr txBox="1"/>
          <p:nvPr/>
        </p:nvSpPr>
        <p:spPr>
          <a:xfrm>
            <a:off x="5009882" y="908304"/>
            <a:ext cx="6697014" cy="3908762"/>
          </a:xfrm>
          <a:prstGeom prst="rect">
            <a:avLst/>
          </a:prstGeom>
          <a:noFill/>
        </p:spPr>
        <p:txBody>
          <a:bodyPr wrap="square" rtlCol="0">
            <a:spAutoFit/>
          </a:bodyPr>
          <a:lstStyle/>
          <a:p>
            <a:r>
              <a:rPr lang="ar-SA" altLang="zh-CN" sz="3200" b="1" dirty="0" smtClean="0">
                <a:solidFill>
                  <a:srgbClr val="00B0F0"/>
                </a:solidFill>
                <a:effectLst>
                  <a:glow rad="228600">
                    <a:schemeClr val="accent4">
                      <a:satMod val="175000"/>
                      <a:alpha val="40000"/>
                    </a:schemeClr>
                  </a:glow>
                </a:effectLst>
                <a:latin typeface="+mj-lt"/>
                <a:ea typeface="站酷快乐体2016修订版" panose="02010600030101010101" pitchFamily="2" charset="-122"/>
                <a:cs typeface="+mj-cs"/>
              </a:rPr>
              <a:t>زحل</a:t>
            </a:r>
          </a:p>
          <a:p>
            <a:r>
              <a:rPr lang="ar-SA" altLang="zh-CN" sz="2400" b="1" dirty="0">
                <a:solidFill>
                  <a:srgbClr val="FFC000"/>
                </a:solidFill>
                <a:latin typeface="+mj-lt"/>
                <a:ea typeface="站酷快乐体2016修订版" panose="02010600030101010101" pitchFamily="2" charset="-122"/>
                <a:cs typeface="+mj-cs"/>
              </a:rPr>
              <a:t>تشتهر زحل بحلقاتها المصنوعة من الجليد والصخور. هناك كواكب أخرى ، مثل كوكب المشتري ، لها حلقات أيضًا ، لكن لا أحد منها مثير للإعجاب مثل زحل. كوكب زحل هو كوكب آخر يعرف باسم عملاق الغاز بسبب حجمه وتكوينه. وهي تتكون من الهيدروجين والهيليوم في الغالب. زحل هو الكوكب الوحيد في نظامنا الشمسي الذي هو أقل كثافة من الماء. هذا يعني أنها سوف تطفو على المحيط (إذا أمكننا العثور على واحدة كبيرة بما يكفي)! سميت باسم الإله الروماني للزراعة والثروة. زحل لديه ثاني أكبر قمر في النظام الشمسي ، </a:t>
            </a:r>
            <a:r>
              <a:rPr lang="ar-SA" altLang="zh-CN" sz="2400" b="1" dirty="0" err="1">
                <a:solidFill>
                  <a:srgbClr val="FFC000"/>
                </a:solidFill>
                <a:latin typeface="+mj-lt"/>
                <a:ea typeface="站酷快乐体2016修订版" panose="02010600030101010101" pitchFamily="2" charset="-122"/>
                <a:cs typeface="+mj-cs"/>
              </a:rPr>
              <a:t>تيتان</a:t>
            </a:r>
            <a:r>
              <a:rPr lang="ar-SA" altLang="zh-CN" sz="2400" b="1" dirty="0">
                <a:solidFill>
                  <a:srgbClr val="FFC000"/>
                </a:solidFill>
                <a:latin typeface="+mj-lt"/>
                <a:ea typeface="站酷快乐体2016修订版" panose="02010600030101010101" pitchFamily="2" charset="-122"/>
                <a:cs typeface="+mj-cs"/>
              </a:rPr>
              <a:t>. </a:t>
            </a:r>
            <a:r>
              <a:rPr lang="ar-SA" altLang="zh-CN" sz="2400" b="1" dirty="0" err="1">
                <a:solidFill>
                  <a:srgbClr val="FFC000"/>
                </a:solidFill>
                <a:latin typeface="+mj-lt"/>
                <a:ea typeface="站酷快乐体2016修订版" panose="02010600030101010101" pitchFamily="2" charset="-122"/>
                <a:cs typeface="+mj-cs"/>
              </a:rPr>
              <a:t>تيتان</a:t>
            </a:r>
            <a:r>
              <a:rPr lang="ar-SA" altLang="zh-CN" sz="2400" b="1" dirty="0">
                <a:solidFill>
                  <a:srgbClr val="FFC000"/>
                </a:solidFill>
                <a:latin typeface="+mj-lt"/>
                <a:ea typeface="站酷快乐体2016修订版" panose="02010600030101010101" pitchFamily="2" charset="-122"/>
                <a:cs typeface="+mj-cs"/>
              </a:rPr>
              <a:t> أكبر قليلاً من كوكب عطارد.</a:t>
            </a:r>
            <a:endParaRPr lang="zh-CN" altLang="en-US" sz="2400" b="1" dirty="0">
              <a:solidFill>
                <a:srgbClr val="FFC000"/>
              </a:solidFill>
              <a:latin typeface="+mj-lt"/>
              <a:ea typeface="站酷快乐体2016修订版" panose="02010600030101010101" pitchFamily="2" charset="-122"/>
              <a:cs typeface="+mj-cs"/>
            </a:endParaRPr>
          </a:p>
        </p:txBody>
      </p:sp>
      <p:pic>
        <p:nvPicPr>
          <p:cNvPr id="6146" name="Picture 2"/>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792" b="89911" l="5333" r="90000">
                        <a14:foregroundMark x1="29667" y1="48071" x2="32167" y2="64392"/>
                      </a14:backgroundRemoval>
                    </a14:imgEffect>
                  </a14:imgLayer>
                </a14:imgProps>
              </a:ext>
              <a:ext uri="{28A0092B-C50C-407E-A947-70E740481C1C}">
                <a14:useLocalDpi xmlns:a14="http://schemas.microsoft.com/office/drawing/2010/main" val="0"/>
              </a:ext>
            </a:extLst>
          </a:blip>
          <a:srcRect/>
          <a:stretch>
            <a:fillRect/>
          </a:stretch>
        </p:blipFill>
        <p:spPr bwMode="auto">
          <a:xfrm rot="21105087">
            <a:off x="0" y="552205"/>
            <a:ext cx="5715000" cy="4264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6707093"/>
      </p:ext>
    </p:extLst>
  </p:cSld>
  <p:clrMapOvr>
    <a:masterClrMapping/>
  </p:clrMapOvr>
  <p:transition spd="slow" advTm="4000">
    <p:cover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 xmlns:a16="http://schemas.microsoft.com/office/drawing/2014/main" id="{00E41AE7-101A-410D-8C8E-ED702DDEB1B4}"/>
              </a:ext>
            </a:extLst>
          </p:cNvPr>
          <p:cNvPicPr>
            <a:picLocks noChangeAspect="1"/>
          </p:cNvPicPr>
          <p:nvPr/>
        </p:nvPicPr>
        <p:blipFill rotWithShape="1">
          <a:blip r:embed="rId3">
            <a:extLst>
              <a:ext uri="{28A0092B-C50C-407E-A947-70E740481C1C}">
                <a14:useLocalDpi xmlns:a14="http://schemas.microsoft.com/office/drawing/2010/main" val="0"/>
              </a:ext>
            </a:extLst>
          </a:blip>
          <a:srcRect t="71671" b="8641"/>
          <a:stretch/>
        </p:blipFill>
        <p:spPr>
          <a:xfrm>
            <a:off x="20" y="10"/>
            <a:ext cx="12191980" cy="6857990"/>
          </a:xfrm>
          <a:prstGeom prst="rect">
            <a:avLst/>
          </a:prstGeom>
        </p:spPr>
      </p:pic>
      <p:sp>
        <p:nvSpPr>
          <p:cNvPr id="5" name="文本框 3">
            <a:extLst>
              <a:ext uri="{FF2B5EF4-FFF2-40B4-BE49-F238E27FC236}">
                <a16:creationId xmlns="" xmlns:a16="http://schemas.microsoft.com/office/drawing/2014/main" id="{FA3CAD51-0B71-4AD9-95F1-8541A2575F5B}"/>
              </a:ext>
            </a:extLst>
          </p:cNvPr>
          <p:cNvSpPr txBox="1"/>
          <p:nvPr/>
        </p:nvSpPr>
        <p:spPr>
          <a:xfrm>
            <a:off x="5009882" y="908304"/>
            <a:ext cx="6697014" cy="3908762"/>
          </a:xfrm>
          <a:prstGeom prst="rect">
            <a:avLst/>
          </a:prstGeom>
          <a:noFill/>
        </p:spPr>
        <p:txBody>
          <a:bodyPr wrap="square" rtlCol="0">
            <a:spAutoFit/>
          </a:bodyPr>
          <a:lstStyle/>
          <a:p>
            <a:r>
              <a:rPr lang="ar-SA" altLang="zh-CN" sz="3200" b="1" dirty="0" smtClean="0">
                <a:solidFill>
                  <a:srgbClr val="00B0F0"/>
                </a:solidFill>
                <a:effectLst>
                  <a:glow rad="228600">
                    <a:schemeClr val="accent4">
                      <a:satMod val="175000"/>
                      <a:alpha val="40000"/>
                    </a:schemeClr>
                  </a:glow>
                </a:effectLst>
                <a:latin typeface="+mj-lt"/>
                <a:ea typeface="站酷快乐体2016修订版" panose="02010600030101010101" pitchFamily="2" charset="-122"/>
                <a:cs typeface="+mj-cs"/>
              </a:rPr>
              <a:t>اورانوس</a:t>
            </a:r>
          </a:p>
          <a:p>
            <a:r>
              <a:rPr lang="ar-SA" altLang="zh-CN" sz="2400" b="1" dirty="0">
                <a:solidFill>
                  <a:srgbClr val="FFC000"/>
                </a:solidFill>
                <a:latin typeface="+mj-lt"/>
                <a:ea typeface="站酷快乐体2016修订版" panose="02010600030101010101" pitchFamily="2" charset="-122"/>
                <a:cs typeface="+mj-cs"/>
              </a:rPr>
              <a:t>ا يتألف أورانوس من الهيدروجين والهيليوم فقط ، بل يتكون أيضًا من الأمونيا والماء والميثان. يأتي لونه الأزرق من الميثان في الغلاف الجوي العلوي الذي يمتص الضوء الأحمر من الشمس ، لكنه يعكس الضوء الأزرق. وقد لوحظ أورانوس وسجلت بشكل غير صحيح عدة مرات كنجم أو مذنب. لم يتم اكتشاف الكوكب في عام 1977 حتى وجد العلماء أن أورانوس ، مثل زحل ، محاط بحلقات. تعتبر أورانوس فريدة من نوعها في النظام الشمسي حيث أن محورها يبعد 97 درجة عن العمودي ، مما يعني أن أورانوس يدور من جانبها. </a:t>
            </a:r>
            <a:endParaRPr lang="zh-CN" altLang="en-US" sz="2400" b="1" dirty="0">
              <a:solidFill>
                <a:srgbClr val="FFC000"/>
              </a:solidFill>
              <a:latin typeface="+mj-lt"/>
              <a:ea typeface="站酷快乐体2016修订版" panose="02010600030101010101" pitchFamily="2" charset="-122"/>
              <a:cs typeface="+mj-cs"/>
            </a:endParaRPr>
          </a:p>
        </p:txBody>
      </p:sp>
      <p:pic>
        <p:nvPicPr>
          <p:cNvPr id="5123" name="Picture 3"/>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1000" r="98000">
                        <a14:foregroundMark x1="81333" y1="32738" x2="71333" y2="45833"/>
                        <a14:foregroundMark x1="76333" y1="19643" x2="67000" y2="18452"/>
                        <a14:foregroundMark x1="77333" y1="16071" x2="64333" y2="14881"/>
                        <a14:foregroundMark x1="13667" y1="65476" x2="26333" y2="46429"/>
                        <a14:foregroundMark x1="15000" y1="81548" x2="38667" y2="73214"/>
                        <a14:foregroundMark x1="15667" y1="82738" x2="57333" y2="67857"/>
                        <a14:foregroundMark x1="81667" y1="30952" x2="68333" y2="55952"/>
                        <a14:foregroundMark x1="86000" y1="26190" x2="64667" y2="62500"/>
                        <a14:foregroundMark x1="87667" y1="19643" x2="62333" y2="65476"/>
                      </a14:backgroundRemoval>
                    </a14:imgEffect>
                  </a14:imgLayer>
                </a14:imgProps>
              </a:ext>
              <a:ext uri="{28A0092B-C50C-407E-A947-70E740481C1C}">
                <a14:useLocalDpi xmlns:a14="http://schemas.microsoft.com/office/drawing/2010/main" val="0"/>
              </a:ext>
            </a:extLst>
          </a:blip>
          <a:srcRect/>
          <a:stretch>
            <a:fillRect/>
          </a:stretch>
        </p:blipFill>
        <p:spPr bwMode="auto">
          <a:xfrm>
            <a:off x="341537" y="1145747"/>
            <a:ext cx="4556738" cy="5100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8360449"/>
      </p:ext>
    </p:extLst>
  </p:cSld>
  <p:clrMapOvr>
    <a:masterClrMapping/>
  </p:clrMapOvr>
  <p:transition spd="slow" advTm="4000">
    <p:cover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 xmlns:a16="http://schemas.microsoft.com/office/drawing/2014/main" id="{00E41AE7-101A-410D-8C8E-ED702DDEB1B4}"/>
              </a:ext>
            </a:extLst>
          </p:cNvPr>
          <p:cNvPicPr>
            <a:picLocks noChangeAspect="1"/>
          </p:cNvPicPr>
          <p:nvPr/>
        </p:nvPicPr>
        <p:blipFill rotWithShape="1">
          <a:blip r:embed="rId3">
            <a:extLst>
              <a:ext uri="{28A0092B-C50C-407E-A947-70E740481C1C}">
                <a14:useLocalDpi xmlns:a14="http://schemas.microsoft.com/office/drawing/2010/main" val="0"/>
              </a:ext>
            </a:extLst>
          </a:blip>
          <a:srcRect t="71671" b="8641"/>
          <a:stretch/>
        </p:blipFill>
        <p:spPr>
          <a:xfrm>
            <a:off x="20" y="10"/>
            <a:ext cx="12191980" cy="6857990"/>
          </a:xfrm>
          <a:prstGeom prst="rect">
            <a:avLst/>
          </a:prstGeom>
        </p:spPr>
      </p:pic>
      <p:sp>
        <p:nvSpPr>
          <p:cNvPr id="5" name="文本框 3">
            <a:extLst>
              <a:ext uri="{FF2B5EF4-FFF2-40B4-BE49-F238E27FC236}">
                <a16:creationId xmlns="" xmlns:a16="http://schemas.microsoft.com/office/drawing/2014/main" id="{FA3CAD51-0B71-4AD9-95F1-8541A2575F5B}"/>
              </a:ext>
            </a:extLst>
          </p:cNvPr>
          <p:cNvSpPr txBox="1"/>
          <p:nvPr/>
        </p:nvSpPr>
        <p:spPr>
          <a:xfrm>
            <a:off x="3578647" y="1743190"/>
            <a:ext cx="6697014" cy="3908762"/>
          </a:xfrm>
          <a:prstGeom prst="rect">
            <a:avLst/>
          </a:prstGeom>
          <a:noFill/>
        </p:spPr>
        <p:txBody>
          <a:bodyPr wrap="square" rtlCol="0">
            <a:spAutoFit/>
          </a:bodyPr>
          <a:lstStyle/>
          <a:p>
            <a:r>
              <a:rPr lang="ar-SA" altLang="zh-CN" sz="3200" b="1" dirty="0" err="1" smtClean="0">
                <a:solidFill>
                  <a:srgbClr val="00B0F0"/>
                </a:solidFill>
                <a:effectLst>
                  <a:glow rad="228600">
                    <a:schemeClr val="accent4">
                      <a:satMod val="175000"/>
                      <a:alpha val="40000"/>
                    </a:schemeClr>
                  </a:glow>
                </a:effectLst>
                <a:latin typeface="+mj-lt"/>
                <a:ea typeface="站酷快乐体2016修订版" panose="02010600030101010101" pitchFamily="2" charset="-122"/>
                <a:cs typeface="+mj-cs"/>
              </a:rPr>
              <a:t>نيبتون</a:t>
            </a:r>
            <a:endParaRPr lang="ar-SA" altLang="zh-CN" sz="3200" b="1" dirty="0" smtClean="0">
              <a:solidFill>
                <a:srgbClr val="00B0F0"/>
              </a:solidFill>
              <a:effectLst>
                <a:glow rad="228600">
                  <a:schemeClr val="accent4">
                    <a:satMod val="175000"/>
                    <a:alpha val="40000"/>
                  </a:schemeClr>
                </a:glow>
              </a:effectLst>
              <a:latin typeface="+mj-lt"/>
              <a:ea typeface="站酷快乐体2016修订版" panose="02010600030101010101" pitchFamily="2" charset="-122"/>
              <a:cs typeface="+mj-cs"/>
            </a:endParaRPr>
          </a:p>
          <a:p>
            <a:r>
              <a:rPr lang="ar-SA" altLang="zh-CN" sz="2400" b="1" dirty="0" err="1">
                <a:solidFill>
                  <a:srgbClr val="FFC000"/>
                </a:solidFill>
                <a:latin typeface="+mj-lt"/>
                <a:ea typeface="站酷快乐体2016修订版" panose="02010600030101010101" pitchFamily="2" charset="-122"/>
                <a:cs typeface="+mj-cs"/>
              </a:rPr>
              <a:t>بتون</a:t>
            </a:r>
            <a:r>
              <a:rPr lang="ar-SA" altLang="zh-CN" sz="2400" b="1" dirty="0">
                <a:solidFill>
                  <a:srgbClr val="FFC000"/>
                </a:solidFill>
                <a:latin typeface="+mj-lt"/>
                <a:ea typeface="站酷快乐体2016修订版" panose="02010600030101010101" pitchFamily="2" charset="-122"/>
                <a:cs typeface="+mj-cs"/>
              </a:rPr>
              <a:t> غير مرئي للعين المجردة ولا يمكن رؤيته إلا باستخدام التلسكوب. تم اكتشافه لأول مرة في مرصد برلين في عام 1846 بعد تنبؤ رياضي ، مما جعل نبتون الكوكب الوحيد الذي لم يتم اكتشافه تجريبياً. له تكوين مشابه لتكوين أورانوس. سمي الكوكب على اسم إله البحر الروماني. الأجزاء الخارجية من جو نبتون باردة للغاية ، -235 درجة مئوية (-391 درجة فهرنهايت) ، بسبب بعدها عن الشمس. بعد زيارة المركبة الفضائية </a:t>
            </a:r>
            <a:r>
              <a:rPr lang="ar-SA" altLang="zh-CN" sz="2400" b="1" dirty="0" err="1">
                <a:solidFill>
                  <a:srgbClr val="FFC000"/>
                </a:solidFill>
                <a:latin typeface="+mj-lt"/>
                <a:ea typeface="站酷快乐体2016修订版" panose="02010600030101010101" pitchFamily="2" charset="-122"/>
                <a:cs typeface="+mj-cs"/>
              </a:rPr>
              <a:t>فويجر</a:t>
            </a:r>
            <a:r>
              <a:rPr lang="ar-SA" altLang="zh-CN" sz="2400" b="1" dirty="0">
                <a:solidFill>
                  <a:srgbClr val="FFC000"/>
                </a:solidFill>
                <a:latin typeface="+mj-lt"/>
                <a:ea typeface="站酷快乐体2016修订版" panose="02010600030101010101" pitchFamily="2" charset="-122"/>
                <a:cs typeface="+mj-cs"/>
              </a:rPr>
              <a:t> 2 أورانوس ، حلقت بعد نبتون ، ويمر القطبين 4800 كم. وأكدت صورها وجود حلقات نبتون.</a:t>
            </a:r>
            <a:endParaRPr lang="zh-CN" altLang="en-US" sz="2400" b="1" dirty="0">
              <a:solidFill>
                <a:srgbClr val="FFC000"/>
              </a:solidFill>
              <a:latin typeface="+mj-lt"/>
              <a:ea typeface="站酷快乐体2016修订版" panose="02010600030101010101" pitchFamily="2" charset="-122"/>
              <a:cs typeface="+mj-cs"/>
            </a:endParaRPr>
          </a:p>
        </p:txBody>
      </p:sp>
      <p:pic>
        <p:nvPicPr>
          <p:cNvPr id="4098" name="Picture 2"/>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5694" b="52500" l="87969" r="99844">
                        <a14:foregroundMark x1="90781" y1="39861" x2="92578" y2="37778"/>
                        <a14:foregroundMark x1="92578" y1="38056" x2="94531" y2="37917"/>
                        <a14:foregroundMark x1="94453" y1="38056" x2="96328" y2="39861"/>
                      </a14:backgroundRemoval>
                    </a14:imgEffect>
                  </a14:imgLayer>
                </a14:imgProps>
              </a:ext>
              <a:ext uri="{28A0092B-C50C-407E-A947-70E740481C1C}">
                <a14:useLocalDpi xmlns:a14="http://schemas.microsoft.com/office/drawing/2010/main" val="0"/>
              </a:ext>
            </a:extLst>
          </a:blip>
          <a:srcRect/>
          <a:stretch>
            <a:fillRect/>
          </a:stretch>
        </p:blipFill>
        <p:spPr bwMode="auto">
          <a:xfrm>
            <a:off x="-5259060" y="-2170045"/>
            <a:ext cx="14588589" cy="7424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6352" y="172279"/>
            <a:ext cx="3984832" cy="6347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2433434"/>
      </p:ext>
    </p:extLst>
  </p:cSld>
  <p:clrMapOvr>
    <a:masterClrMapping/>
  </p:clrMapOvr>
  <p:transition spd="slow" advTm="4000">
    <p:cover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 xmlns:a16="http://schemas.microsoft.com/office/drawing/2014/main" id="{9BE770DE-F613-4802-9C30-DAF3D4102E6A}"/>
              </a:ext>
            </a:extLst>
          </p:cNvPr>
          <p:cNvPicPr>
            <a:picLocks noChangeAspect="1"/>
          </p:cNvPicPr>
          <p:nvPr/>
        </p:nvPicPr>
        <p:blipFill rotWithShape="1">
          <a:blip r:embed="rId4">
            <a:extLst>
              <a:ext uri="{28A0092B-C50C-407E-A947-70E740481C1C}">
                <a14:useLocalDpi xmlns:a14="http://schemas.microsoft.com/office/drawing/2010/main" val="0"/>
              </a:ext>
            </a:extLst>
          </a:blip>
          <a:srcRect t="69489" b="10823"/>
          <a:stretch/>
        </p:blipFill>
        <p:spPr>
          <a:xfrm>
            <a:off x="20" y="10"/>
            <a:ext cx="12191980" cy="6857990"/>
          </a:xfrm>
          <a:prstGeom prst="rect">
            <a:avLst/>
          </a:prstGeom>
        </p:spPr>
      </p:pic>
      <p:pic>
        <p:nvPicPr>
          <p:cNvPr id="3" name="图片 2">
            <a:extLst>
              <a:ext uri="{FF2B5EF4-FFF2-40B4-BE49-F238E27FC236}">
                <a16:creationId xmlns="" xmlns:a16="http://schemas.microsoft.com/office/drawing/2014/main" id="{1B16732F-94C3-4D9E-9D07-953703E587D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800" y="0"/>
            <a:ext cx="7212805" cy="6858000"/>
          </a:xfrm>
          <a:prstGeom prst="rect">
            <a:avLst/>
          </a:prstGeom>
        </p:spPr>
      </p:pic>
      <p:grpSp>
        <p:nvGrpSpPr>
          <p:cNvPr id="4" name="组合 3">
            <a:extLst>
              <a:ext uri="{FF2B5EF4-FFF2-40B4-BE49-F238E27FC236}">
                <a16:creationId xmlns="" xmlns:a16="http://schemas.microsoft.com/office/drawing/2014/main" id="{45029213-00D5-4A25-B36D-C154793BFEF7}"/>
              </a:ext>
            </a:extLst>
          </p:cNvPr>
          <p:cNvGrpSpPr/>
          <p:nvPr/>
        </p:nvGrpSpPr>
        <p:grpSpPr>
          <a:xfrm>
            <a:off x="4932607" y="656823"/>
            <a:ext cx="6903569" cy="5962918"/>
            <a:chOff x="1013090" y="1448424"/>
            <a:chExt cx="3976785" cy="4034178"/>
          </a:xfrm>
        </p:grpSpPr>
        <p:pic>
          <p:nvPicPr>
            <p:cNvPr id="5" name="PA_图片 3">
              <a:extLst>
                <a:ext uri="{FF2B5EF4-FFF2-40B4-BE49-F238E27FC236}">
                  <a16:creationId xmlns="" xmlns:a16="http://schemas.microsoft.com/office/drawing/2014/main" id="{C2D2A8B3-2DD5-4815-8CA1-DD57CFEDE0AD}"/>
                </a:ext>
              </a:extLst>
            </p:cNvPr>
            <p:cNvPicPr>
              <a:picLocks noChangeAspect="1"/>
            </p:cNvPicPr>
            <p:nvPr>
              <p:custDataLst>
                <p:tags r:id="rId1"/>
              </p:custDataLst>
            </p:nvPr>
          </p:nvPicPr>
          <p:blipFill>
            <a:blip r:embed="rId6"/>
            <a:stretch>
              <a:fillRect/>
            </a:stretch>
          </p:blipFill>
          <p:spPr>
            <a:xfrm>
              <a:off x="1013090" y="1448424"/>
              <a:ext cx="3976785" cy="4034178"/>
            </a:xfrm>
            <a:prstGeom prst="rect">
              <a:avLst/>
            </a:prstGeom>
          </p:spPr>
        </p:pic>
        <p:sp>
          <p:nvSpPr>
            <p:cNvPr id="6" name="矩形 5">
              <a:extLst>
                <a:ext uri="{FF2B5EF4-FFF2-40B4-BE49-F238E27FC236}">
                  <a16:creationId xmlns="" xmlns:a16="http://schemas.microsoft.com/office/drawing/2014/main" id="{65458077-FF58-4E6F-A77A-DCDC0C150BCF}"/>
                </a:ext>
              </a:extLst>
            </p:cNvPr>
            <p:cNvSpPr/>
            <p:nvPr/>
          </p:nvSpPr>
          <p:spPr>
            <a:xfrm>
              <a:off x="1317367" y="1701690"/>
              <a:ext cx="3368230" cy="871072"/>
            </a:xfrm>
            <a:prstGeom prst="rect">
              <a:avLst/>
            </a:prstGeom>
          </p:spPr>
          <p:txBody>
            <a:bodyPr wrap="square">
              <a:spAutoFit/>
            </a:bodyPr>
            <a:lstStyle/>
            <a:p>
              <a:pPr>
                <a:lnSpc>
                  <a:spcPct val="150000"/>
                </a:lnSpc>
              </a:pPr>
              <a:r>
                <a:rPr lang="ar-EG" altLang="zh-CN" b="1" dirty="0" smtClean="0">
                  <a:solidFill>
                    <a:srgbClr val="0070C0"/>
                  </a:solidFill>
                  <a:latin typeface="站酷快乐体2016修订版" panose="02010600030101010101" pitchFamily="2" charset="-122"/>
                  <a:ea typeface="站酷快乐体2016修订版" panose="02010600030101010101" pitchFamily="2" charset="-122"/>
                </a:rPr>
                <a:t>يعد </a:t>
              </a:r>
              <a:r>
                <a:rPr lang="ar-EG" altLang="zh-CN" b="1" dirty="0">
                  <a:solidFill>
                    <a:srgbClr val="0070C0"/>
                  </a:solidFill>
                  <a:latin typeface="站酷快乐体2016修订版" panose="02010600030101010101" pitchFamily="2" charset="-122"/>
                  <a:ea typeface="站酷快乐体2016修订版" panose="02010600030101010101" pitchFamily="2" charset="-122"/>
                </a:rPr>
                <a:t>أبو علي الحسن بن الحسن </a:t>
              </a:r>
              <a:r>
                <a:rPr lang="ar-EG" altLang="zh-CN" b="1" dirty="0" err="1">
                  <a:solidFill>
                    <a:srgbClr val="0070C0"/>
                  </a:solidFill>
                  <a:latin typeface="站酷快乐体2016修订版" panose="02010600030101010101" pitchFamily="2" charset="-122"/>
                  <a:ea typeface="站酷快乐体2016修订版" panose="02010600030101010101" pitchFamily="2" charset="-122"/>
                </a:rPr>
                <a:t>إبن</a:t>
              </a:r>
              <a:r>
                <a:rPr lang="ar-EG" altLang="zh-CN" b="1" dirty="0">
                  <a:solidFill>
                    <a:srgbClr val="0070C0"/>
                  </a:solidFill>
                  <a:latin typeface="站酷快乐体2016修订版" panose="02010600030101010101" pitchFamily="2" charset="-122"/>
                  <a:ea typeface="站酷快乐体2016修订版" panose="02010600030101010101" pitchFamily="2" charset="-122"/>
                </a:rPr>
                <a:t> الهيثم هو من أهم العلماء الذين قدموا العديد من الدراسات الفلكية حيث هو المؤسس لعلم المناظير بجانب إنه من أول العلماء الذين قاموا بتفسير الأمور الفلكية بشكل رياضي </a:t>
              </a:r>
              <a:r>
                <a:rPr lang="ar-EG" altLang="zh-CN" b="1" dirty="0" smtClean="0">
                  <a:solidFill>
                    <a:srgbClr val="0070C0"/>
                  </a:solidFill>
                  <a:latin typeface="站酷快乐体2016修订版" panose="02010600030101010101" pitchFamily="2" charset="-122"/>
                  <a:ea typeface="站酷快乐体2016修订版" panose="02010600030101010101" pitchFamily="2" charset="-122"/>
                </a:rPr>
                <a:t>بحت</a:t>
              </a:r>
              <a:r>
                <a:rPr lang="ar-SA" altLang="zh-CN" b="1" dirty="0" smtClean="0">
                  <a:solidFill>
                    <a:srgbClr val="0070C0"/>
                  </a:solidFill>
                  <a:latin typeface="站酷快乐体2016修订版" panose="02010600030101010101" pitchFamily="2" charset="-122"/>
                  <a:ea typeface="站酷快乐体2016修订版" panose="02010600030101010101" pitchFamily="2" charset="-122"/>
                </a:rPr>
                <a:t>.</a:t>
              </a:r>
              <a:endParaRPr lang="ar-EG" altLang="zh-CN" sz="1400" b="1" dirty="0">
                <a:solidFill>
                  <a:srgbClr val="0070C0"/>
                </a:solidFill>
                <a:latin typeface="站酷快乐体2016修订版" panose="02010600030101010101" pitchFamily="2" charset="-122"/>
                <a:ea typeface="站酷快乐体2016修订版" panose="02010600030101010101" pitchFamily="2" charset="-122"/>
              </a:endParaRPr>
            </a:p>
          </p:txBody>
        </p:sp>
        <p:sp>
          <p:nvSpPr>
            <p:cNvPr id="8" name="矩形 7">
              <a:extLst>
                <a:ext uri="{FF2B5EF4-FFF2-40B4-BE49-F238E27FC236}">
                  <a16:creationId xmlns="" xmlns:a16="http://schemas.microsoft.com/office/drawing/2014/main" id="{B2288AE1-3080-40BA-B844-679F67EA26C6}"/>
                </a:ext>
              </a:extLst>
            </p:cNvPr>
            <p:cNvSpPr/>
            <p:nvPr/>
          </p:nvSpPr>
          <p:spPr>
            <a:xfrm>
              <a:off x="1415103" y="4670172"/>
              <a:ext cx="3368230" cy="224622"/>
            </a:xfrm>
            <a:prstGeom prst="rect">
              <a:avLst/>
            </a:prstGeom>
          </p:spPr>
          <p:txBody>
            <a:bodyPr wrap="square">
              <a:spAutoFit/>
            </a:bodyPr>
            <a:lstStyle/>
            <a:p>
              <a:pPr>
                <a:lnSpc>
                  <a:spcPct val="150000"/>
                </a:lnSpc>
              </a:pPr>
              <a:endParaRPr lang="en-US" altLang="zh-CN" sz="1200" dirty="0">
                <a:solidFill>
                  <a:schemeClr val="accent2">
                    <a:lumMod val="75000"/>
                  </a:schemeClr>
                </a:solidFill>
                <a:latin typeface="站酷快乐体2016修订版" panose="02010600030101010101" pitchFamily="2" charset="-122"/>
                <a:ea typeface="站酷快乐体2016修订版" panose="02010600030101010101" pitchFamily="2" charset="-122"/>
              </a:endParaRPr>
            </a:p>
          </p:txBody>
        </p:sp>
        <p:sp>
          <p:nvSpPr>
            <p:cNvPr id="7" name="矩形 6">
              <a:extLst>
                <a:ext uri="{FF2B5EF4-FFF2-40B4-BE49-F238E27FC236}">
                  <a16:creationId xmlns="" xmlns:a16="http://schemas.microsoft.com/office/drawing/2014/main" id="{2EED1D96-8132-4A7F-9F22-108E6F18292A}"/>
                </a:ext>
              </a:extLst>
            </p:cNvPr>
            <p:cNvSpPr/>
            <p:nvPr/>
          </p:nvSpPr>
          <p:spPr>
            <a:xfrm>
              <a:off x="1415103" y="3236647"/>
              <a:ext cx="3368230" cy="224622"/>
            </a:xfrm>
            <a:prstGeom prst="rect">
              <a:avLst/>
            </a:prstGeom>
          </p:spPr>
          <p:txBody>
            <a:bodyPr wrap="square">
              <a:spAutoFit/>
            </a:bodyPr>
            <a:lstStyle/>
            <a:p>
              <a:pPr>
                <a:lnSpc>
                  <a:spcPct val="150000"/>
                </a:lnSpc>
              </a:pPr>
              <a:endParaRPr lang="en-US" altLang="zh-CN" sz="1200" dirty="0">
                <a:solidFill>
                  <a:schemeClr val="accent2">
                    <a:lumMod val="75000"/>
                  </a:schemeClr>
                </a:solidFill>
                <a:latin typeface="站酷快乐体2016修订版" panose="02010600030101010101" pitchFamily="2" charset="-122"/>
                <a:ea typeface="站酷快乐体2016修订版" panose="02010600030101010101" pitchFamily="2" charset="-122"/>
              </a:endParaRPr>
            </a:p>
          </p:txBody>
        </p:sp>
      </p:grpSp>
      <p:sp>
        <p:nvSpPr>
          <p:cNvPr id="9" name="مربع نص 8"/>
          <p:cNvSpPr txBox="1"/>
          <p:nvPr/>
        </p:nvSpPr>
        <p:spPr>
          <a:xfrm>
            <a:off x="6572922" y="133603"/>
            <a:ext cx="5008102" cy="646331"/>
          </a:xfrm>
          <a:prstGeom prst="rect">
            <a:avLst/>
          </a:prstGeom>
          <a:noFill/>
        </p:spPr>
        <p:txBody>
          <a:bodyPr wrap="none" rtlCol="1">
            <a:prstTxWarp prst="textChevronInverted">
              <a:avLst/>
            </a:prstTxWarp>
            <a:spAutoFit/>
          </a:bodyPr>
          <a:lstStyle/>
          <a:p>
            <a:r>
              <a:rPr lang="ar-SA" sz="3600" b="1" dirty="0" smtClean="0">
                <a:solidFill>
                  <a:srgbClr val="CC0099"/>
                </a:solidFill>
                <a:effectLst>
                  <a:glow rad="228600">
                    <a:schemeClr val="accent5">
                      <a:satMod val="175000"/>
                      <a:alpha val="40000"/>
                    </a:schemeClr>
                  </a:glow>
                </a:effectLst>
              </a:rPr>
              <a:t>من أشهر علماء الفلك المسلمين </a:t>
            </a:r>
            <a:endParaRPr lang="ar-SA" sz="3600" b="1" dirty="0">
              <a:solidFill>
                <a:srgbClr val="CC0099"/>
              </a:solidFill>
              <a:effectLst>
                <a:glow rad="228600">
                  <a:schemeClr val="accent5">
                    <a:satMod val="175000"/>
                    <a:alpha val="40000"/>
                  </a:schemeClr>
                </a:glow>
              </a:effectLst>
            </a:endParaRPr>
          </a:p>
        </p:txBody>
      </p:sp>
      <p:sp>
        <p:nvSpPr>
          <p:cNvPr id="10" name="مربع نص 9"/>
          <p:cNvSpPr txBox="1"/>
          <p:nvPr/>
        </p:nvSpPr>
        <p:spPr>
          <a:xfrm rot="21262470">
            <a:off x="5776912" y="767713"/>
            <a:ext cx="1228221" cy="461665"/>
          </a:xfrm>
          <a:prstGeom prst="rect">
            <a:avLst/>
          </a:prstGeom>
          <a:noFill/>
        </p:spPr>
        <p:txBody>
          <a:bodyPr wrap="none" rtlCol="1">
            <a:spAutoFit/>
          </a:bodyPr>
          <a:lstStyle/>
          <a:p>
            <a:r>
              <a:rPr lang="ar-SA" sz="2400" b="1" dirty="0" err="1" smtClean="0"/>
              <a:t>إبن</a:t>
            </a:r>
            <a:r>
              <a:rPr lang="ar-SA" sz="2400" b="1" dirty="0" smtClean="0"/>
              <a:t> </a:t>
            </a:r>
            <a:r>
              <a:rPr lang="ar-SA" sz="2400" b="1" dirty="0"/>
              <a:t>الهيثم </a:t>
            </a:r>
          </a:p>
        </p:txBody>
      </p:sp>
      <p:sp>
        <p:nvSpPr>
          <p:cNvPr id="11" name="مستطيل 10"/>
          <p:cNvSpPr/>
          <p:nvPr/>
        </p:nvSpPr>
        <p:spPr>
          <a:xfrm>
            <a:off x="5336390" y="3311320"/>
            <a:ext cx="6096000" cy="1292662"/>
          </a:xfrm>
          <a:prstGeom prst="rect">
            <a:avLst/>
          </a:prstGeom>
        </p:spPr>
        <p:txBody>
          <a:bodyPr>
            <a:spAutoFit/>
          </a:bodyPr>
          <a:lstStyle/>
          <a:p>
            <a:r>
              <a:rPr lang="ar-SA" sz="2000" b="1" dirty="0">
                <a:solidFill>
                  <a:srgbClr val="0070C0"/>
                </a:solidFill>
              </a:rPr>
              <a:t>يعد الريحان بن أحمد بن البيروني هو من أحد الرحالة الذين كسبوا العديد من رحلاتهم حيث إنه قدم العديد من الأعمال والإنجازات في علم الفلك وعلم </a:t>
            </a:r>
            <a:r>
              <a:rPr lang="ar-SA" sz="2000" b="1" dirty="0" smtClean="0">
                <a:solidFill>
                  <a:srgbClr val="0070C0"/>
                </a:solidFill>
              </a:rPr>
              <a:t>الجغرافيا.</a:t>
            </a:r>
            <a:endParaRPr lang="ar-SA" sz="2000" b="1" dirty="0">
              <a:solidFill>
                <a:srgbClr val="0070C0"/>
              </a:solidFill>
            </a:endParaRPr>
          </a:p>
          <a:p>
            <a:endParaRPr lang="ar-SA" dirty="0"/>
          </a:p>
        </p:txBody>
      </p:sp>
      <p:sp>
        <p:nvSpPr>
          <p:cNvPr id="12" name="مستطيل 11"/>
          <p:cNvSpPr/>
          <p:nvPr/>
        </p:nvSpPr>
        <p:spPr>
          <a:xfrm>
            <a:off x="5324431" y="5401473"/>
            <a:ext cx="6096000" cy="1200329"/>
          </a:xfrm>
          <a:prstGeom prst="rect">
            <a:avLst/>
          </a:prstGeom>
        </p:spPr>
        <p:txBody>
          <a:bodyPr>
            <a:spAutoFit/>
          </a:bodyPr>
          <a:lstStyle/>
          <a:p>
            <a:r>
              <a:rPr lang="ar-SA" b="1" dirty="0">
                <a:solidFill>
                  <a:srgbClr val="0070C0"/>
                </a:solidFill>
              </a:rPr>
              <a:t>إن العالم عبد الرحمن الصوفي الرازي هو عالم فارسي حيث إنه ولد في الري ببلاد فارس. وهو يعد من أشهر الفلكيين في عصره حيث إنه هو من أثبت نظرية أن الأرض كروية بعد العالم </a:t>
            </a:r>
            <a:r>
              <a:rPr lang="ar-SA" b="1" dirty="0" smtClean="0">
                <a:solidFill>
                  <a:srgbClr val="0070C0"/>
                </a:solidFill>
              </a:rPr>
              <a:t>إراتوستينس.</a:t>
            </a:r>
            <a:endParaRPr lang="ar-SA" b="1" dirty="0">
              <a:solidFill>
                <a:srgbClr val="0070C0"/>
              </a:solidFill>
            </a:endParaRPr>
          </a:p>
          <a:p>
            <a:endParaRPr lang="ar-SA" dirty="0"/>
          </a:p>
        </p:txBody>
      </p:sp>
      <p:sp>
        <p:nvSpPr>
          <p:cNvPr id="13" name="مربع نص 12"/>
          <p:cNvSpPr txBox="1"/>
          <p:nvPr/>
        </p:nvSpPr>
        <p:spPr>
          <a:xfrm rot="21309049">
            <a:off x="5290400" y="2834339"/>
            <a:ext cx="2201244" cy="461665"/>
          </a:xfrm>
          <a:prstGeom prst="rect">
            <a:avLst/>
          </a:prstGeom>
          <a:noFill/>
        </p:spPr>
        <p:txBody>
          <a:bodyPr wrap="none" rtlCol="1">
            <a:spAutoFit/>
          </a:bodyPr>
          <a:lstStyle/>
          <a:p>
            <a:r>
              <a:rPr lang="ar-SA" sz="2400" b="1" dirty="0" smtClean="0"/>
              <a:t>الريحان بن البيروني</a:t>
            </a:r>
            <a:endParaRPr lang="ar-SA" sz="2400" b="1" dirty="0"/>
          </a:p>
        </p:txBody>
      </p:sp>
      <p:sp>
        <p:nvSpPr>
          <p:cNvPr id="14" name="مربع نص 13"/>
          <p:cNvSpPr txBox="1"/>
          <p:nvPr/>
        </p:nvSpPr>
        <p:spPr>
          <a:xfrm rot="21299138">
            <a:off x="5377764" y="4970586"/>
            <a:ext cx="2026517" cy="461665"/>
          </a:xfrm>
          <a:prstGeom prst="rect">
            <a:avLst/>
          </a:prstGeom>
          <a:noFill/>
        </p:spPr>
        <p:txBody>
          <a:bodyPr wrap="none" rtlCol="1">
            <a:spAutoFit/>
          </a:bodyPr>
          <a:lstStyle/>
          <a:p>
            <a:r>
              <a:rPr lang="ar-SA" sz="2400" b="1" dirty="0" smtClean="0"/>
              <a:t>عبدالرحمن الرازي</a:t>
            </a:r>
            <a:endParaRPr lang="ar-SA" sz="2400" b="1" dirty="0"/>
          </a:p>
        </p:txBody>
      </p:sp>
    </p:spTree>
    <p:extLst>
      <p:ext uri="{BB962C8B-B14F-4D97-AF65-F5344CB8AC3E}">
        <p14:creationId xmlns:p14="http://schemas.microsoft.com/office/powerpoint/2010/main" val="1648808758"/>
      </p:ext>
    </p:extLst>
  </p:cSld>
  <p:clrMapOvr>
    <a:masterClrMapping/>
  </p:clrMapOvr>
  <p:transition spd="slow" advTm="4000">
    <p:cover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 xmlns:a16="http://schemas.microsoft.com/office/drawing/2014/main" id="{9BE770DE-F613-4802-9C30-DAF3D4102E6A}"/>
              </a:ext>
            </a:extLst>
          </p:cNvPr>
          <p:cNvPicPr>
            <a:picLocks noChangeAspect="1"/>
          </p:cNvPicPr>
          <p:nvPr/>
        </p:nvPicPr>
        <p:blipFill rotWithShape="1">
          <a:blip r:embed="rId4">
            <a:extLst>
              <a:ext uri="{28A0092B-C50C-407E-A947-70E740481C1C}">
                <a14:useLocalDpi xmlns:a14="http://schemas.microsoft.com/office/drawing/2010/main" val="0"/>
              </a:ext>
            </a:extLst>
          </a:blip>
          <a:srcRect t="69489" b="10823"/>
          <a:stretch/>
        </p:blipFill>
        <p:spPr>
          <a:xfrm>
            <a:off x="20" y="10"/>
            <a:ext cx="12191980" cy="6857990"/>
          </a:xfrm>
          <a:prstGeom prst="rect">
            <a:avLst/>
          </a:prstGeom>
        </p:spPr>
      </p:pic>
      <p:pic>
        <p:nvPicPr>
          <p:cNvPr id="3" name="图片 2">
            <a:extLst>
              <a:ext uri="{FF2B5EF4-FFF2-40B4-BE49-F238E27FC236}">
                <a16:creationId xmlns="" xmlns:a16="http://schemas.microsoft.com/office/drawing/2014/main" id="{1B16732F-94C3-4D9E-9D07-953703E587D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800" y="0"/>
            <a:ext cx="7212805" cy="6858000"/>
          </a:xfrm>
          <a:prstGeom prst="rect">
            <a:avLst/>
          </a:prstGeom>
        </p:spPr>
      </p:pic>
      <p:grpSp>
        <p:nvGrpSpPr>
          <p:cNvPr id="4" name="组合 3">
            <a:extLst>
              <a:ext uri="{FF2B5EF4-FFF2-40B4-BE49-F238E27FC236}">
                <a16:creationId xmlns="" xmlns:a16="http://schemas.microsoft.com/office/drawing/2014/main" id="{45029213-00D5-4A25-B36D-C154793BFEF7}"/>
              </a:ext>
            </a:extLst>
          </p:cNvPr>
          <p:cNvGrpSpPr/>
          <p:nvPr/>
        </p:nvGrpSpPr>
        <p:grpSpPr>
          <a:xfrm>
            <a:off x="4932607" y="656823"/>
            <a:ext cx="6903569" cy="5962918"/>
            <a:chOff x="1013090" y="1448424"/>
            <a:chExt cx="3976785" cy="4034178"/>
          </a:xfrm>
        </p:grpSpPr>
        <p:pic>
          <p:nvPicPr>
            <p:cNvPr id="5" name="PA_图片 3">
              <a:extLst>
                <a:ext uri="{FF2B5EF4-FFF2-40B4-BE49-F238E27FC236}">
                  <a16:creationId xmlns="" xmlns:a16="http://schemas.microsoft.com/office/drawing/2014/main" id="{C2D2A8B3-2DD5-4815-8CA1-DD57CFEDE0AD}"/>
                </a:ext>
              </a:extLst>
            </p:cNvPr>
            <p:cNvPicPr>
              <a:picLocks noChangeAspect="1"/>
            </p:cNvPicPr>
            <p:nvPr>
              <p:custDataLst>
                <p:tags r:id="rId1"/>
              </p:custDataLst>
            </p:nvPr>
          </p:nvPicPr>
          <p:blipFill>
            <a:blip r:embed="rId6"/>
            <a:stretch>
              <a:fillRect/>
            </a:stretch>
          </p:blipFill>
          <p:spPr>
            <a:xfrm>
              <a:off x="1013090" y="1448424"/>
              <a:ext cx="3976785" cy="4034178"/>
            </a:xfrm>
            <a:prstGeom prst="rect">
              <a:avLst/>
            </a:prstGeom>
          </p:spPr>
        </p:pic>
        <p:sp>
          <p:nvSpPr>
            <p:cNvPr id="6" name="矩形 5">
              <a:extLst>
                <a:ext uri="{FF2B5EF4-FFF2-40B4-BE49-F238E27FC236}">
                  <a16:creationId xmlns="" xmlns:a16="http://schemas.microsoft.com/office/drawing/2014/main" id="{65458077-FF58-4E6F-A77A-DCDC0C150BCF}"/>
                </a:ext>
              </a:extLst>
            </p:cNvPr>
            <p:cNvSpPr/>
            <p:nvPr/>
          </p:nvSpPr>
          <p:spPr>
            <a:xfrm>
              <a:off x="1317367" y="1701690"/>
              <a:ext cx="3368230" cy="905776"/>
            </a:xfrm>
            <a:prstGeom prst="rect">
              <a:avLst/>
            </a:prstGeom>
          </p:spPr>
          <p:txBody>
            <a:bodyPr wrap="square">
              <a:spAutoFit/>
            </a:bodyPr>
            <a:lstStyle/>
            <a:p>
              <a:pPr>
                <a:lnSpc>
                  <a:spcPct val="150000"/>
                </a:lnSpc>
              </a:pPr>
              <a:r>
                <a:rPr lang="ar-EG" altLang="zh-CN" b="1" dirty="0">
                  <a:solidFill>
                    <a:srgbClr val="0070C0"/>
                  </a:solidFill>
                  <a:latin typeface="站酷快乐体2016修订版" panose="02010600030101010101" pitchFamily="2" charset="-122"/>
                  <a:ea typeface="站酷快乐体2016修订版" panose="02010600030101010101" pitchFamily="2" charset="-122"/>
                </a:rPr>
                <a:t>هو العالم محمد بن الحسن الطوسي والذي اشتهر نصر الدين الطوسي أو المحقق الطوسي وهو فارسي الجنسية وقام بدراسة علم الفلك.</a:t>
              </a:r>
            </a:p>
            <a:p>
              <a:pPr>
                <a:lnSpc>
                  <a:spcPct val="150000"/>
                </a:lnSpc>
              </a:pPr>
              <a:endParaRPr lang="ar-EG" altLang="zh-CN" b="1" dirty="0">
                <a:solidFill>
                  <a:srgbClr val="0070C0"/>
                </a:solidFill>
                <a:latin typeface="站酷快乐体2016修订版" panose="02010600030101010101" pitchFamily="2" charset="-122"/>
                <a:ea typeface="站酷快乐体2016修订版" panose="02010600030101010101" pitchFamily="2" charset="-122"/>
              </a:endParaRPr>
            </a:p>
          </p:txBody>
        </p:sp>
        <p:sp>
          <p:nvSpPr>
            <p:cNvPr id="8" name="矩形 7">
              <a:extLst>
                <a:ext uri="{FF2B5EF4-FFF2-40B4-BE49-F238E27FC236}">
                  <a16:creationId xmlns="" xmlns:a16="http://schemas.microsoft.com/office/drawing/2014/main" id="{B2288AE1-3080-40BA-B844-679F67EA26C6}"/>
                </a:ext>
              </a:extLst>
            </p:cNvPr>
            <p:cNvSpPr/>
            <p:nvPr/>
          </p:nvSpPr>
          <p:spPr>
            <a:xfrm>
              <a:off x="1415103" y="4670172"/>
              <a:ext cx="3368230" cy="224622"/>
            </a:xfrm>
            <a:prstGeom prst="rect">
              <a:avLst/>
            </a:prstGeom>
          </p:spPr>
          <p:txBody>
            <a:bodyPr wrap="square">
              <a:spAutoFit/>
            </a:bodyPr>
            <a:lstStyle/>
            <a:p>
              <a:pPr>
                <a:lnSpc>
                  <a:spcPct val="150000"/>
                </a:lnSpc>
              </a:pPr>
              <a:endParaRPr lang="en-US" altLang="zh-CN" sz="1200" dirty="0">
                <a:solidFill>
                  <a:schemeClr val="accent2">
                    <a:lumMod val="75000"/>
                  </a:schemeClr>
                </a:solidFill>
                <a:latin typeface="站酷快乐体2016修订版" panose="02010600030101010101" pitchFamily="2" charset="-122"/>
                <a:ea typeface="站酷快乐体2016修订版" panose="02010600030101010101" pitchFamily="2" charset="-122"/>
              </a:endParaRPr>
            </a:p>
          </p:txBody>
        </p:sp>
        <p:sp>
          <p:nvSpPr>
            <p:cNvPr id="7" name="矩形 6">
              <a:extLst>
                <a:ext uri="{FF2B5EF4-FFF2-40B4-BE49-F238E27FC236}">
                  <a16:creationId xmlns="" xmlns:a16="http://schemas.microsoft.com/office/drawing/2014/main" id="{2EED1D96-8132-4A7F-9F22-108E6F18292A}"/>
                </a:ext>
              </a:extLst>
            </p:cNvPr>
            <p:cNvSpPr/>
            <p:nvPr/>
          </p:nvSpPr>
          <p:spPr>
            <a:xfrm>
              <a:off x="1415103" y="3236647"/>
              <a:ext cx="3368230" cy="224622"/>
            </a:xfrm>
            <a:prstGeom prst="rect">
              <a:avLst/>
            </a:prstGeom>
          </p:spPr>
          <p:txBody>
            <a:bodyPr wrap="square">
              <a:spAutoFit/>
            </a:bodyPr>
            <a:lstStyle/>
            <a:p>
              <a:pPr>
                <a:lnSpc>
                  <a:spcPct val="150000"/>
                </a:lnSpc>
              </a:pPr>
              <a:endParaRPr lang="en-US" altLang="zh-CN" sz="1200" dirty="0">
                <a:solidFill>
                  <a:schemeClr val="accent2">
                    <a:lumMod val="75000"/>
                  </a:schemeClr>
                </a:solidFill>
                <a:latin typeface="站酷快乐体2016修订版" panose="02010600030101010101" pitchFamily="2" charset="-122"/>
                <a:ea typeface="站酷快乐体2016修订版" panose="02010600030101010101" pitchFamily="2" charset="-122"/>
              </a:endParaRPr>
            </a:p>
          </p:txBody>
        </p:sp>
      </p:grpSp>
      <p:sp>
        <p:nvSpPr>
          <p:cNvPr id="9" name="مربع نص 8"/>
          <p:cNvSpPr txBox="1"/>
          <p:nvPr/>
        </p:nvSpPr>
        <p:spPr>
          <a:xfrm>
            <a:off x="6572922" y="133603"/>
            <a:ext cx="5008102" cy="646331"/>
          </a:xfrm>
          <a:prstGeom prst="rect">
            <a:avLst/>
          </a:prstGeom>
          <a:noFill/>
        </p:spPr>
        <p:txBody>
          <a:bodyPr wrap="none" rtlCol="1">
            <a:prstTxWarp prst="textChevronInverted">
              <a:avLst/>
            </a:prstTxWarp>
            <a:spAutoFit/>
          </a:bodyPr>
          <a:lstStyle/>
          <a:p>
            <a:r>
              <a:rPr lang="ar-SA" sz="3600" b="1" dirty="0" smtClean="0">
                <a:solidFill>
                  <a:srgbClr val="CC0099"/>
                </a:solidFill>
                <a:effectLst>
                  <a:glow rad="228600">
                    <a:schemeClr val="accent5">
                      <a:satMod val="175000"/>
                      <a:alpha val="40000"/>
                    </a:schemeClr>
                  </a:glow>
                </a:effectLst>
              </a:rPr>
              <a:t>من أشهر علماء الفلك المسلمين </a:t>
            </a:r>
            <a:endParaRPr lang="ar-SA" sz="3600" b="1" dirty="0">
              <a:solidFill>
                <a:srgbClr val="CC0099"/>
              </a:solidFill>
              <a:effectLst>
                <a:glow rad="228600">
                  <a:schemeClr val="accent5">
                    <a:satMod val="175000"/>
                    <a:alpha val="40000"/>
                  </a:schemeClr>
                </a:glow>
              </a:effectLst>
            </a:endParaRPr>
          </a:p>
        </p:txBody>
      </p:sp>
      <p:sp>
        <p:nvSpPr>
          <p:cNvPr id="10" name="مربع نص 9"/>
          <p:cNvSpPr txBox="1"/>
          <p:nvPr/>
        </p:nvSpPr>
        <p:spPr>
          <a:xfrm rot="21262470">
            <a:off x="5534060" y="767713"/>
            <a:ext cx="1713931" cy="461665"/>
          </a:xfrm>
          <a:prstGeom prst="rect">
            <a:avLst/>
          </a:prstGeom>
          <a:noFill/>
        </p:spPr>
        <p:txBody>
          <a:bodyPr wrap="none" rtlCol="1">
            <a:spAutoFit/>
          </a:bodyPr>
          <a:lstStyle/>
          <a:p>
            <a:r>
              <a:rPr lang="ar-SA" sz="2400" b="1" dirty="0" smtClean="0"/>
              <a:t>المسلم الطوسي</a:t>
            </a:r>
            <a:endParaRPr lang="ar-SA" sz="2400" b="1" dirty="0"/>
          </a:p>
        </p:txBody>
      </p:sp>
      <p:sp>
        <p:nvSpPr>
          <p:cNvPr id="11" name="مستطيل 10"/>
          <p:cNvSpPr/>
          <p:nvPr/>
        </p:nvSpPr>
        <p:spPr>
          <a:xfrm>
            <a:off x="5336390" y="3311320"/>
            <a:ext cx="6096000" cy="1323439"/>
          </a:xfrm>
          <a:prstGeom prst="rect">
            <a:avLst/>
          </a:prstGeom>
        </p:spPr>
        <p:txBody>
          <a:bodyPr>
            <a:spAutoFit/>
          </a:bodyPr>
          <a:lstStyle/>
          <a:p>
            <a:r>
              <a:rPr lang="ar-SA" sz="2000" b="1" dirty="0">
                <a:solidFill>
                  <a:srgbClr val="0070C0"/>
                </a:solidFill>
              </a:rPr>
              <a:t>كان منذ الصغر محبا للفلك ويقوم دائما بمراقبة الأجرام السماوية وهو يعتبر العالم الأول الذي قام بانتقاد نظريات بطليموس وإثبات عكسها حتى حصل على لقب بطليموس العرب.</a:t>
            </a:r>
          </a:p>
          <a:p>
            <a:endParaRPr lang="ar-SA" sz="2000" b="1" dirty="0">
              <a:solidFill>
                <a:srgbClr val="0070C0"/>
              </a:solidFill>
            </a:endParaRPr>
          </a:p>
        </p:txBody>
      </p:sp>
      <p:sp>
        <p:nvSpPr>
          <p:cNvPr id="12" name="مستطيل 11"/>
          <p:cNvSpPr/>
          <p:nvPr/>
        </p:nvSpPr>
        <p:spPr>
          <a:xfrm>
            <a:off x="5324431" y="5401473"/>
            <a:ext cx="6096000" cy="923330"/>
          </a:xfrm>
          <a:prstGeom prst="rect">
            <a:avLst/>
          </a:prstGeom>
        </p:spPr>
        <p:txBody>
          <a:bodyPr>
            <a:spAutoFit/>
          </a:bodyPr>
          <a:lstStyle/>
          <a:p>
            <a:r>
              <a:rPr lang="ar-SA" b="1" dirty="0">
                <a:solidFill>
                  <a:srgbClr val="0070C0"/>
                </a:solidFill>
              </a:rPr>
              <a:t>و العالم الحسن علاء الدين الأنصاري والذي لقبه ابن الشاطر والذي قام بصنع مزاولة من أجل ضبط مواقيت الصلاة.</a:t>
            </a:r>
          </a:p>
          <a:p>
            <a:endParaRPr lang="ar-SA" b="1" dirty="0">
              <a:solidFill>
                <a:srgbClr val="0070C0"/>
              </a:solidFill>
            </a:endParaRPr>
          </a:p>
        </p:txBody>
      </p:sp>
      <p:sp>
        <p:nvSpPr>
          <p:cNvPr id="13" name="مربع نص 12"/>
          <p:cNvSpPr txBox="1"/>
          <p:nvPr/>
        </p:nvSpPr>
        <p:spPr>
          <a:xfrm rot="21309049">
            <a:off x="5978890" y="2834339"/>
            <a:ext cx="824265" cy="461665"/>
          </a:xfrm>
          <a:prstGeom prst="rect">
            <a:avLst/>
          </a:prstGeom>
          <a:noFill/>
        </p:spPr>
        <p:txBody>
          <a:bodyPr wrap="none" rtlCol="1">
            <a:spAutoFit/>
          </a:bodyPr>
          <a:lstStyle/>
          <a:p>
            <a:r>
              <a:rPr lang="ar-SA" sz="2400" b="1" dirty="0" smtClean="0"/>
              <a:t>البتاني</a:t>
            </a:r>
            <a:endParaRPr lang="ar-SA" sz="2400" b="1" dirty="0"/>
          </a:p>
        </p:txBody>
      </p:sp>
      <p:sp>
        <p:nvSpPr>
          <p:cNvPr id="14" name="مربع نص 13"/>
          <p:cNvSpPr txBox="1"/>
          <p:nvPr/>
        </p:nvSpPr>
        <p:spPr>
          <a:xfrm rot="21299138">
            <a:off x="5295212" y="4970586"/>
            <a:ext cx="2191626" cy="461665"/>
          </a:xfrm>
          <a:prstGeom prst="rect">
            <a:avLst/>
          </a:prstGeom>
          <a:noFill/>
        </p:spPr>
        <p:txBody>
          <a:bodyPr wrap="none" rtlCol="1">
            <a:spAutoFit/>
          </a:bodyPr>
          <a:lstStyle/>
          <a:p>
            <a:r>
              <a:rPr lang="ar-SA" sz="2400" b="1" dirty="0" smtClean="0"/>
              <a:t>علاء الدين النصاري</a:t>
            </a:r>
            <a:endParaRPr lang="ar-SA" sz="2400" b="1" dirty="0"/>
          </a:p>
        </p:txBody>
      </p:sp>
    </p:spTree>
    <p:extLst>
      <p:ext uri="{BB962C8B-B14F-4D97-AF65-F5344CB8AC3E}">
        <p14:creationId xmlns:p14="http://schemas.microsoft.com/office/powerpoint/2010/main" val="3568279936"/>
      </p:ext>
    </p:extLst>
  </p:cSld>
  <p:clrMapOvr>
    <a:masterClrMapping/>
  </p:clrMapOvr>
  <p:transition spd="slow" advTm="4000">
    <p:cover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 xmlns:a16="http://schemas.microsoft.com/office/drawing/2014/main" id="{99C73CF2-F04D-4DB1-A21E-ED6307B501CE}"/>
              </a:ext>
            </a:extLst>
          </p:cNvPr>
          <p:cNvPicPr>
            <a:picLocks noChangeAspect="1"/>
          </p:cNvPicPr>
          <p:nvPr/>
        </p:nvPicPr>
        <p:blipFill rotWithShape="1">
          <a:blip r:embed="rId3">
            <a:extLst>
              <a:ext uri="{28A0092B-C50C-407E-A947-70E740481C1C}">
                <a14:useLocalDpi xmlns:a14="http://schemas.microsoft.com/office/drawing/2010/main" val="0"/>
              </a:ext>
            </a:extLst>
          </a:blip>
          <a:srcRect t="69489" b="10823"/>
          <a:stretch/>
        </p:blipFill>
        <p:spPr>
          <a:xfrm>
            <a:off x="0" y="10"/>
            <a:ext cx="12191980" cy="6857990"/>
          </a:xfrm>
          <a:prstGeom prst="rect">
            <a:avLst/>
          </a:prstGeom>
        </p:spPr>
      </p:pic>
      <p:pic>
        <p:nvPicPr>
          <p:cNvPr id="2" name="图片 1">
            <a:extLst>
              <a:ext uri="{FF2B5EF4-FFF2-40B4-BE49-F238E27FC236}">
                <a16:creationId xmlns="" xmlns:a16="http://schemas.microsoft.com/office/drawing/2014/main" id="{F48E75CA-3E9E-4B6E-9E6F-8CF647794F7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250" y="-176441"/>
            <a:ext cx="6510438" cy="6858000"/>
          </a:xfrm>
          <a:prstGeom prst="rect">
            <a:avLst/>
          </a:prstGeom>
        </p:spPr>
      </p:pic>
      <p:sp>
        <p:nvSpPr>
          <p:cNvPr id="4" name="任意多边形: 形状 3">
            <a:extLst>
              <a:ext uri="{FF2B5EF4-FFF2-40B4-BE49-F238E27FC236}">
                <a16:creationId xmlns="" xmlns:a16="http://schemas.microsoft.com/office/drawing/2014/main" id="{B7ABCA89-F0F9-4239-828A-DC543C5473DC}"/>
              </a:ext>
            </a:extLst>
          </p:cNvPr>
          <p:cNvSpPr/>
          <p:nvPr/>
        </p:nvSpPr>
        <p:spPr>
          <a:xfrm flipH="1">
            <a:off x="6506082" y="1960288"/>
            <a:ext cx="4724823" cy="2937423"/>
          </a:xfrm>
          <a:custGeom>
            <a:avLst/>
            <a:gdLst>
              <a:gd name="connsiteX0" fmla="*/ 50800 w 3217073"/>
              <a:gd name="connsiteY0" fmla="*/ 89102 h 2197357"/>
              <a:gd name="connsiteX1" fmla="*/ 495300 w 3217073"/>
              <a:gd name="connsiteY1" fmla="*/ 51002 h 2197357"/>
              <a:gd name="connsiteX2" fmla="*/ 1168400 w 3217073"/>
              <a:gd name="connsiteY2" fmla="*/ 89102 h 2197357"/>
              <a:gd name="connsiteX3" fmla="*/ 1955800 w 3217073"/>
              <a:gd name="connsiteY3" fmla="*/ 202 h 2197357"/>
              <a:gd name="connsiteX4" fmla="*/ 2844800 w 3217073"/>
              <a:gd name="connsiteY4" fmla="*/ 63702 h 2197357"/>
              <a:gd name="connsiteX5" fmla="*/ 3136900 w 3217073"/>
              <a:gd name="connsiteY5" fmla="*/ 25602 h 2197357"/>
              <a:gd name="connsiteX6" fmla="*/ 3136900 w 3217073"/>
              <a:gd name="connsiteY6" fmla="*/ 292302 h 2197357"/>
              <a:gd name="connsiteX7" fmla="*/ 3162300 w 3217073"/>
              <a:gd name="connsiteY7" fmla="*/ 901902 h 2197357"/>
              <a:gd name="connsiteX8" fmla="*/ 3098800 w 3217073"/>
              <a:gd name="connsiteY8" fmla="*/ 1562302 h 2197357"/>
              <a:gd name="connsiteX9" fmla="*/ 3200400 w 3217073"/>
              <a:gd name="connsiteY9" fmla="*/ 2032202 h 2197357"/>
              <a:gd name="connsiteX10" fmla="*/ 3162300 w 3217073"/>
              <a:gd name="connsiteY10" fmla="*/ 2159202 h 2197357"/>
              <a:gd name="connsiteX11" fmla="*/ 2692400 w 3217073"/>
              <a:gd name="connsiteY11" fmla="*/ 2133802 h 2197357"/>
              <a:gd name="connsiteX12" fmla="*/ 1981200 w 3217073"/>
              <a:gd name="connsiteY12" fmla="*/ 2197302 h 2197357"/>
              <a:gd name="connsiteX13" fmla="*/ 1333500 w 3217073"/>
              <a:gd name="connsiteY13" fmla="*/ 2121102 h 2197357"/>
              <a:gd name="connsiteX14" fmla="*/ 762000 w 3217073"/>
              <a:gd name="connsiteY14" fmla="*/ 2184602 h 2197357"/>
              <a:gd name="connsiteX15" fmla="*/ 152400 w 3217073"/>
              <a:gd name="connsiteY15" fmla="*/ 2133802 h 2197357"/>
              <a:gd name="connsiteX16" fmla="*/ 25400 w 3217073"/>
              <a:gd name="connsiteY16" fmla="*/ 2057602 h 2197357"/>
              <a:gd name="connsiteX17" fmla="*/ 63500 w 3217073"/>
              <a:gd name="connsiteY17" fmla="*/ 1536902 h 2197357"/>
              <a:gd name="connsiteX18" fmla="*/ 0 w 3217073"/>
              <a:gd name="connsiteY18" fmla="*/ 1054302 h 2197357"/>
              <a:gd name="connsiteX19" fmla="*/ 63500 w 3217073"/>
              <a:gd name="connsiteY19" fmla="*/ 609802 h 2197357"/>
              <a:gd name="connsiteX20" fmla="*/ 38100 w 3217073"/>
              <a:gd name="connsiteY20" fmla="*/ 139902 h 2197357"/>
              <a:gd name="connsiteX21" fmla="*/ 50800 w 3217073"/>
              <a:gd name="connsiteY21" fmla="*/ 89102 h 2197357"/>
              <a:gd name="connsiteX0" fmla="*/ 38100 w 3217073"/>
              <a:gd name="connsiteY0" fmla="*/ 139902 h 2197357"/>
              <a:gd name="connsiteX1" fmla="*/ 495300 w 3217073"/>
              <a:gd name="connsiteY1" fmla="*/ 51002 h 2197357"/>
              <a:gd name="connsiteX2" fmla="*/ 1168400 w 3217073"/>
              <a:gd name="connsiteY2" fmla="*/ 89102 h 2197357"/>
              <a:gd name="connsiteX3" fmla="*/ 1955800 w 3217073"/>
              <a:gd name="connsiteY3" fmla="*/ 202 h 2197357"/>
              <a:gd name="connsiteX4" fmla="*/ 2844800 w 3217073"/>
              <a:gd name="connsiteY4" fmla="*/ 63702 h 2197357"/>
              <a:gd name="connsiteX5" fmla="*/ 3136900 w 3217073"/>
              <a:gd name="connsiteY5" fmla="*/ 25602 h 2197357"/>
              <a:gd name="connsiteX6" fmla="*/ 3136900 w 3217073"/>
              <a:gd name="connsiteY6" fmla="*/ 292302 h 2197357"/>
              <a:gd name="connsiteX7" fmla="*/ 3162300 w 3217073"/>
              <a:gd name="connsiteY7" fmla="*/ 901902 h 2197357"/>
              <a:gd name="connsiteX8" fmla="*/ 3098800 w 3217073"/>
              <a:gd name="connsiteY8" fmla="*/ 1562302 h 2197357"/>
              <a:gd name="connsiteX9" fmla="*/ 3200400 w 3217073"/>
              <a:gd name="connsiteY9" fmla="*/ 2032202 h 2197357"/>
              <a:gd name="connsiteX10" fmla="*/ 3162300 w 3217073"/>
              <a:gd name="connsiteY10" fmla="*/ 2159202 h 2197357"/>
              <a:gd name="connsiteX11" fmla="*/ 2692400 w 3217073"/>
              <a:gd name="connsiteY11" fmla="*/ 2133802 h 2197357"/>
              <a:gd name="connsiteX12" fmla="*/ 1981200 w 3217073"/>
              <a:gd name="connsiteY12" fmla="*/ 2197302 h 2197357"/>
              <a:gd name="connsiteX13" fmla="*/ 1333500 w 3217073"/>
              <a:gd name="connsiteY13" fmla="*/ 2121102 h 2197357"/>
              <a:gd name="connsiteX14" fmla="*/ 762000 w 3217073"/>
              <a:gd name="connsiteY14" fmla="*/ 2184602 h 2197357"/>
              <a:gd name="connsiteX15" fmla="*/ 152400 w 3217073"/>
              <a:gd name="connsiteY15" fmla="*/ 2133802 h 2197357"/>
              <a:gd name="connsiteX16" fmla="*/ 25400 w 3217073"/>
              <a:gd name="connsiteY16" fmla="*/ 2057602 h 2197357"/>
              <a:gd name="connsiteX17" fmla="*/ 63500 w 3217073"/>
              <a:gd name="connsiteY17" fmla="*/ 1536902 h 2197357"/>
              <a:gd name="connsiteX18" fmla="*/ 0 w 3217073"/>
              <a:gd name="connsiteY18" fmla="*/ 1054302 h 2197357"/>
              <a:gd name="connsiteX19" fmla="*/ 63500 w 3217073"/>
              <a:gd name="connsiteY19" fmla="*/ 609802 h 2197357"/>
              <a:gd name="connsiteX20" fmla="*/ 38100 w 3217073"/>
              <a:gd name="connsiteY20" fmla="*/ 139902 h 2197357"/>
              <a:gd name="connsiteX0" fmla="*/ 152400 w 3217073"/>
              <a:gd name="connsiteY0" fmla="*/ 2133802 h 2200916"/>
              <a:gd name="connsiteX1" fmla="*/ 25400 w 3217073"/>
              <a:gd name="connsiteY1" fmla="*/ 2057602 h 2200916"/>
              <a:gd name="connsiteX2" fmla="*/ 63500 w 3217073"/>
              <a:gd name="connsiteY2" fmla="*/ 1536902 h 2200916"/>
              <a:gd name="connsiteX3" fmla="*/ 0 w 3217073"/>
              <a:gd name="connsiteY3" fmla="*/ 1054302 h 2200916"/>
              <a:gd name="connsiteX4" fmla="*/ 63500 w 3217073"/>
              <a:gd name="connsiteY4" fmla="*/ 609802 h 2200916"/>
              <a:gd name="connsiteX5" fmla="*/ 38100 w 3217073"/>
              <a:gd name="connsiteY5" fmla="*/ 139902 h 2200916"/>
              <a:gd name="connsiteX6" fmla="*/ 495300 w 3217073"/>
              <a:gd name="connsiteY6" fmla="*/ 51002 h 2200916"/>
              <a:gd name="connsiteX7" fmla="*/ 1168400 w 3217073"/>
              <a:gd name="connsiteY7" fmla="*/ 89102 h 2200916"/>
              <a:gd name="connsiteX8" fmla="*/ 1955800 w 3217073"/>
              <a:gd name="connsiteY8" fmla="*/ 202 h 2200916"/>
              <a:gd name="connsiteX9" fmla="*/ 2844800 w 3217073"/>
              <a:gd name="connsiteY9" fmla="*/ 63702 h 2200916"/>
              <a:gd name="connsiteX10" fmla="*/ 3136900 w 3217073"/>
              <a:gd name="connsiteY10" fmla="*/ 25602 h 2200916"/>
              <a:gd name="connsiteX11" fmla="*/ 3136900 w 3217073"/>
              <a:gd name="connsiteY11" fmla="*/ 292302 h 2200916"/>
              <a:gd name="connsiteX12" fmla="*/ 3162300 w 3217073"/>
              <a:gd name="connsiteY12" fmla="*/ 901902 h 2200916"/>
              <a:gd name="connsiteX13" fmla="*/ 3098800 w 3217073"/>
              <a:gd name="connsiteY13" fmla="*/ 1562302 h 2200916"/>
              <a:gd name="connsiteX14" fmla="*/ 3200400 w 3217073"/>
              <a:gd name="connsiteY14" fmla="*/ 2032202 h 2200916"/>
              <a:gd name="connsiteX15" fmla="*/ 3162300 w 3217073"/>
              <a:gd name="connsiteY15" fmla="*/ 2159202 h 2200916"/>
              <a:gd name="connsiteX16" fmla="*/ 2692400 w 3217073"/>
              <a:gd name="connsiteY16" fmla="*/ 2133802 h 2200916"/>
              <a:gd name="connsiteX17" fmla="*/ 1981200 w 3217073"/>
              <a:gd name="connsiteY17" fmla="*/ 2197302 h 2200916"/>
              <a:gd name="connsiteX18" fmla="*/ 1333500 w 3217073"/>
              <a:gd name="connsiteY18" fmla="*/ 2121102 h 2200916"/>
              <a:gd name="connsiteX19" fmla="*/ 762000 w 3217073"/>
              <a:gd name="connsiteY19" fmla="*/ 2184602 h 2200916"/>
              <a:gd name="connsiteX20" fmla="*/ 212619 w 3217073"/>
              <a:gd name="connsiteY20" fmla="*/ 2200916 h 2200916"/>
              <a:gd name="connsiteX0" fmla="*/ 25400 w 3217073"/>
              <a:gd name="connsiteY0" fmla="*/ 2057602 h 2200916"/>
              <a:gd name="connsiteX1" fmla="*/ 63500 w 3217073"/>
              <a:gd name="connsiteY1" fmla="*/ 1536902 h 2200916"/>
              <a:gd name="connsiteX2" fmla="*/ 0 w 3217073"/>
              <a:gd name="connsiteY2" fmla="*/ 1054302 h 2200916"/>
              <a:gd name="connsiteX3" fmla="*/ 63500 w 3217073"/>
              <a:gd name="connsiteY3" fmla="*/ 609802 h 2200916"/>
              <a:gd name="connsiteX4" fmla="*/ 38100 w 3217073"/>
              <a:gd name="connsiteY4" fmla="*/ 139902 h 2200916"/>
              <a:gd name="connsiteX5" fmla="*/ 495300 w 3217073"/>
              <a:gd name="connsiteY5" fmla="*/ 51002 h 2200916"/>
              <a:gd name="connsiteX6" fmla="*/ 1168400 w 3217073"/>
              <a:gd name="connsiteY6" fmla="*/ 89102 h 2200916"/>
              <a:gd name="connsiteX7" fmla="*/ 1955800 w 3217073"/>
              <a:gd name="connsiteY7" fmla="*/ 202 h 2200916"/>
              <a:gd name="connsiteX8" fmla="*/ 2844800 w 3217073"/>
              <a:gd name="connsiteY8" fmla="*/ 63702 h 2200916"/>
              <a:gd name="connsiteX9" fmla="*/ 3136900 w 3217073"/>
              <a:gd name="connsiteY9" fmla="*/ 25602 h 2200916"/>
              <a:gd name="connsiteX10" fmla="*/ 3136900 w 3217073"/>
              <a:gd name="connsiteY10" fmla="*/ 292302 h 2200916"/>
              <a:gd name="connsiteX11" fmla="*/ 3162300 w 3217073"/>
              <a:gd name="connsiteY11" fmla="*/ 901902 h 2200916"/>
              <a:gd name="connsiteX12" fmla="*/ 3098800 w 3217073"/>
              <a:gd name="connsiteY12" fmla="*/ 1562302 h 2200916"/>
              <a:gd name="connsiteX13" fmla="*/ 3200400 w 3217073"/>
              <a:gd name="connsiteY13" fmla="*/ 2032202 h 2200916"/>
              <a:gd name="connsiteX14" fmla="*/ 3162300 w 3217073"/>
              <a:gd name="connsiteY14" fmla="*/ 2159202 h 2200916"/>
              <a:gd name="connsiteX15" fmla="*/ 2692400 w 3217073"/>
              <a:gd name="connsiteY15" fmla="*/ 2133802 h 2200916"/>
              <a:gd name="connsiteX16" fmla="*/ 1981200 w 3217073"/>
              <a:gd name="connsiteY16" fmla="*/ 2197302 h 2200916"/>
              <a:gd name="connsiteX17" fmla="*/ 1333500 w 3217073"/>
              <a:gd name="connsiteY17" fmla="*/ 2121102 h 2200916"/>
              <a:gd name="connsiteX18" fmla="*/ 762000 w 3217073"/>
              <a:gd name="connsiteY18" fmla="*/ 2184602 h 2200916"/>
              <a:gd name="connsiteX19" fmla="*/ 212619 w 3217073"/>
              <a:gd name="connsiteY19" fmla="*/ 2200916 h 2200916"/>
              <a:gd name="connsiteX0" fmla="*/ 25400 w 3217073"/>
              <a:gd name="connsiteY0" fmla="*/ 2057972 h 2201286"/>
              <a:gd name="connsiteX1" fmla="*/ 63500 w 3217073"/>
              <a:gd name="connsiteY1" fmla="*/ 1537272 h 2201286"/>
              <a:gd name="connsiteX2" fmla="*/ 0 w 3217073"/>
              <a:gd name="connsiteY2" fmla="*/ 1054672 h 2201286"/>
              <a:gd name="connsiteX3" fmla="*/ 63500 w 3217073"/>
              <a:gd name="connsiteY3" fmla="*/ 610172 h 2201286"/>
              <a:gd name="connsiteX4" fmla="*/ 38100 w 3217073"/>
              <a:gd name="connsiteY4" fmla="*/ 140272 h 2201286"/>
              <a:gd name="connsiteX5" fmla="*/ 495300 w 3217073"/>
              <a:gd name="connsiteY5" fmla="*/ 51372 h 2201286"/>
              <a:gd name="connsiteX6" fmla="*/ 1168400 w 3217073"/>
              <a:gd name="connsiteY6" fmla="*/ 89472 h 2201286"/>
              <a:gd name="connsiteX7" fmla="*/ 1955800 w 3217073"/>
              <a:gd name="connsiteY7" fmla="*/ 572 h 2201286"/>
              <a:gd name="connsiteX8" fmla="*/ 2844800 w 3217073"/>
              <a:gd name="connsiteY8" fmla="*/ 64072 h 2201286"/>
              <a:gd name="connsiteX9" fmla="*/ 3136900 w 3217073"/>
              <a:gd name="connsiteY9" fmla="*/ 292672 h 2201286"/>
              <a:gd name="connsiteX10" fmla="*/ 3162300 w 3217073"/>
              <a:gd name="connsiteY10" fmla="*/ 902272 h 2201286"/>
              <a:gd name="connsiteX11" fmla="*/ 3098800 w 3217073"/>
              <a:gd name="connsiteY11" fmla="*/ 1562672 h 2201286"/>
              <a:gd name="connsiteX12" fmla="*/ 3200400 w 3217073"/>
              <a:gd name="connsiteY12" fmla="*/ 2032572 h 2201286"/>
              <a:gd name="connsiteX13" fmla="*/ 3162300 w 3217073"/>
              <a:gd name="connsiteY13" fmla="*/ 2159572 h 2201286"/>
              <a:gd name="connsiteX14" fmla="*/ 2692400 w 3217073"/>
              <a:gd name="connsiteY14" fmla="*/ 2134172 h 2201286"/>
              <a:gd name="connsiteX15" fmla="*/ 1981200 w 3217073"/>
              <a:gd name="connsiteY15" fmla="*/ 2197672 h 2201286"/>
              <a:gd name="connsiteX16" fmla="*/ 1333500 w 3217073"/>
              <a:gd name="connsiteY16" fmla="*/ 2121472 h 2201286"/>
              <a:gd name="connsiteX17" fmla="*/ 762000 w 3217073"/>
              <a:gd name="connsiteY17" fmla="*/ 2184972 h 2201286"/>
              <a:gd name="connsiteX18" fmla="*/ 212619 w 3217073"/>
              <a:gd name="connsiteY18" fmla="*/ 2201286 h 2201286"/>
              <a:gd name="connsiteX0" fmla="*/ 25400 w 3181715"/>
              <a:gd name="connsiteY0" fmla="*/ 2057972 h 2201286"/>
              <a:gd name="connsiteX1" fmla="*/ 63500 w 3181715"/>
              <a:gd name="connsiteY1" fmla="*/ 1537272 h 2201286"/>
              <a:gd name="connsiteX2" fmla="*/ 0 w 3181715"/>
              <a:gd name="connsiteY2" fmla="*/ 1054672 h 2201286"/>
              <a:gd name="connsiteX3" fmla="*/ 63500 w 3181715"/>
              <a:gd name="connsiteY3" fmla="*/ 610172 h 2201286"/>
              <a:gd name="connsiteX4" fmla="*/ 38100 w 3181715"/>
              <a:gd name="connsiteY4" fmla="*/ 140272 h 2201286"/>
              <a:gd name="connsiteX5" fmla="*/ 495300 w 3181715"/>
              <a:gd name="connsiteY5" fmla="*/ 51372 h 2201286"/>
              <a:gd name="connsiteX6" fmla="*/ 1168400 w 3181715"/>
              <a:gd name="connsiteY6" fmla="*/ 89472 h 2201286"/>
              <a:gd name="connsiteX7" fmla="*/ 1955800 w 3181715"/>
              <a:gd name="connsiteY7" fmla="*/ 572 h 2201286"/>
              <a:gd name="connsiteX8" fmla="*/ 2844800 w 3181715"/>
              <a:gd name="connsiteY8" fmla="*/ 64072 h 2201286"/>
              <a:gd name="connsiteX9" fmla="*/ 3136900 w 3181715"/>
              <a:gd name="connsiteY9" fmla="*/ 292672 h 2201286"/>
              <a:gd name="connsiteX10" fmla="*/ 3162300 w 3181715"/>
              <a:gd name="connsiteY10" fmla="*/ 902272 h 2201286"/>
              <a:gd name="connsiteX11" fmla="*/ 3098800 w 3181715"/>
              <a:gd name="connsiteY11" fmla="*/ 1562672 h 2201286"/>
              <a:gd name="connsiteX12" fmla="*/ 3162300 w 3181715"/>
              <a:gd name="connsiteY12" fmla="*/ 2159572 h 2201286"/>
              <a:gd name="connsiteX13" fmla="*/ 2692400 w 3181715"/>
              <a:gd name="connsiteY13" fmla="*/ 2134172 h 2201286"/>
              <a:gd name="connsiteX14" fmla="*/ 1981200 w 3181715"/>
              <a:gd name="connsiteY14" fmla="*/ 2197672 h 2201286"/>
              <a:gd name="connsiteX15" fmla="*/ 1333500 w 3181715"/>
              <a:gd name="connsiteY15" fmla="*/ 2121472 h 2201286"/>
              <a:gd name="connsiteX16" fmla="*/ 762000 w 3181715"/>
              <a:gd name="connsiteY16" fmla="*/ 2184972 h 2201286"/>
              <a:gd name="connsiteX17" fmla="*/ 212619 w 3181715"/>
              <a:gd name="connsiteY17" fmla="*/ 2201286 h 2201286"/>
              <a:gd name="connsiteX0" fmla="*/ 25400 w 3171853"/>
              <a:gd name="connsiteY0" fmla="*/ 2057972 h 2201286"/>
              <a:gd name="connsiteX1" fmla="*/ 63500 w 3171853"/>
              <a:gd name="connsiteY1" fmla="*/ 1537272 h 2201286"/>
              <a:gd name="connsiteX2" fmla="*/ 0 w 3171853"/>
              <a:gd name="connsiteY2" fmla="*/ 1054672 h 2201286"/>
              <a:gd name="connsiteX3" fmla="*/ 63500 w 3171853"/>
              <a:gd name="connsiteY3" fmla="*/ 610172 h 2201286"/>
              <a:gd name="connsiteX4" fmla="*/ 38100 w 3171853"/>
              <a:gd name="connsiteY4" fmla="*/ 140272 h 2201286"/>
              <a:gd name="connsiteX5" fmla="*/ 495300 w 3171853"/>
              <a:gd name="connsiteY5" fmla="*/ 51372 h 2201286"/>
              <a:gd name="connsiteX6" fmla="*/ 1168400 w 3171853"/>
              <a:gd name="connsiteY6" fmla="*/ 89472 h 2201286"/>
              <a:gd name="connsiteX7" fmla="*/ 1955800 w 3171853"/>
              <a:gd name="connsiteY7" fmla="*/ 572 h 2201286"/>
              <a:gd name="connsiteX8" fmla="*/ 2844800 w 3171853"/>
              <a:gd name="connsiteY8" fmla="*/ 64072 h 2201286"/>
              <a:gd name="connsiteX9" fmla="*/ 3136900 w 3171853"/>
              <a:gd name="connsiteY9" fmla="*/ 292672 h 2201286"/>
              <a:gd name="connsiteX10" fmla="*/ 3162300 w 3171853"/>
              <a:gd name="connsiteY10" fmla="*/ 902272 h 2201286"/>
              <a:gd name="connsiteX11" fmla="*/ 3098800 w 3171853"/>
              <a:gd name="connsiteY11" fmla="*/ 1562672 h 2201286"/>
              <a:gd name="connsiteX12" fmla="*/ 3061935 w 3171853"/>
              <a:gd name="connsiteY12" fmla="*/ 2094322 h 2201286"/>
              <a:gd name="connsiteX13" fmla="*/ 2692400 w 3171853"/>
              <a:gd name="connsiteY13" fmla="*/ 2134172 h 2201286"/>
              <a:gd name="connsiteX14" fmla="*/ 1981200 w 3171853"/>
              <a:gd name="connsiteY14" fmla="*/ 2197672 h 2201286"/>
              <a:gd name="connsiteX15" fmla="*/ 1333500 w 3171853"/>
              <a:gd name="connsiteY15" fmla="*/ 2121472 h 2201286"/>
              <a:gd name="connsiteX16" fmla="*/ 762000 w 3171853"/>
              <a:gd name="connsiteY16" fmla="*/ 2184972 h 2201286"/>
              <a:gd name="connsiteX17" fmla="*/ 212619 w 3171853"/>
              <a:gd name="connsiteY17" fmla="*/ 2201286 h 2201286"/>
              <a:gd name="connsiteX0" fmla="*/ 25400 w 3171853"/>
              <a:gd name="connsiteY0" fmla="*/ 2057972 h 2201286"/>
              <a:gd name="connsiteX1" fmla="*/ 63500 w 3171853"/>
              <a:gd name="connsiteY1" fmla="*/ 1537272 h 2201286"/>
              <a:gd name="connsiteX2" fmla="*/ 0 w 3171853"/>
              <a:gd name="connsiteY2" fmla="*/ 1054672 h 2201286"/>
              <a:gd name="connsiteX3" fmla="*/ 63500 w 3171853"/>
              <a:gd name="connsiteY3" fmla="*/ 610172 h 2201286"/>
              <a:gd name="connsiteX4" fmla="*/ 46463 w 3171853"/>
              <a:gd name="connsiteY4" fmla="*/ 168236 h 2201286"/>
              <a:gd name="connsiteX5" fmla="*/ 495300 w 3171853"/>
              <a:gd name="connsiteY5" fmla="*/ 51372 h 2201286"/>
              <a:gd name="connsiteX6" fmla="*/ 1168400 w 3171853"/>
              <a:gd name="connsiteY6" fmla="*/ 89472 h 2201286"/>
              <a:gd name="connsiteX7" fmla="*/ 1955800 w 3171853"/>
              <a:gd name="connsiteY7" fmla="*/ 572 h 2201286"/>
              <a:gd name="connsiteX8" fmla="*/ 2844800 w 3171853"/>
              <a:gd name="connsiteY8" fmla="*/ 64072 h 2201286"/>
              <a:gd name="connsiteX9" fmla="*/ 3136900 w 3171853"/>
              <a:gd name="connsiteY9" fmla="*/ 292672 h 2201286"/>
              <a:gd name="connsiteX10" fmla="*/ 3162300 w 3171853"/>
              <a:gd name="connsiteY10" fmla="*/ 902272 h 2201286"/>
              <a:gd name="connsiteX11" fmla="*/ 3098800 w 3171853"/>
              <a:gd name="connsiteY11" fmla="*/ 1562672 h 2201286"/>
              <a:gd name="connsiteX12" fmla="*/ 3061935 w 3171853"/>
              <a:gd name="connsiteY12" fmla="*/ 2094322 h 2201286"/>
              <a:gd name="connsiteX13" fmla="*/ 2692400 w 3171853"/>
              <a:gd name="connsiteY13" fmla="*/ 2134172 h 2201286"/>
              <a:gd name="connsiteX14" fmla="*/ 1981200 w 3171853"/>
              <a:gd name="connsiteY14" fmla="*/ 2197672 h 2201286"/>
              <a:gd name="connsiteX15" fmla="*/ 1333500 w 3171853"/>
              <a:gd name="connsiteY15" fmla="*/ 2121472 h 2201286"/>
              <a:gd name="connsiteX16" fmla="*/ 762000 w 3171853"/>
              <a:gd name="connsiteY16" fmla="*/ 2184972 h 2201286"/>
              <a:gd name="connsiteX17" fmla="*/ 212619 w 3171853"/>
              <a:gd name="connsiteY17" fmla="*/ 2201286 h 2201286"/>
              <a:gd name="connsiteX0" fmla="*/ 25400 w 3171853"/>
              <a:gd name="connsiteY0" fmla="*/ 2057972 h 2197739"/>
              <a:gd name="connsiteX1" fmla="*/ 63500 w 3171853"/>
              <a:gd name="connsiteY1" fmla="*/ 1537272 h 2197739"/>
              <a:gd name="connsiteX2" fmla="*/ 0 w 3171853"/>
              <a:gd name="connsiteY2" fmla="*/ 1054672 h 2197739"/>
              <a:gd name="connsiteX3" fmla="*/ 63500 w 3171853"/>
              <a:gd name="connsiteY3" fmla="*/ 610172 h 2197739"/>
              <a:gd name="connsiteX4" fmla="*/ 46463 w 3171853"/>
              <a:gd name="connsiteY4" fmla="*/ 168236 h 2197739"/>
              <a:gd name="connsiteX5" fmla="*/ 495300 w 3171853"/>
              <a:gd name="connsiteY5" fmla="*/ 51372 h 2197739"/>
              <a:gd name="connsiteX6" fmla="*/ 1168400 w 3171853"/>
              <a:gd name="connsiteY6" fmla="*/ 89472 h 2197739"/>
              <a:gd name="connsiteX7" fmla="*/ 1955800 w 3171853"/>
              <a:gd name="connsiteY7" fmla="*/ 572 h 2197739"/>
              <a:gd name="connsiteX8" fmla="*/ 2844800 w 3171853"/>
              <a:gd name="connsiteY8" fmla="*/ 64072 h 2197739"/>
              <a:gd name="connsiteX9" fmla="*/ 3136900 w 3171853"/>
              <a:gd name="connsiteY9" fmla="*/ 292672 h 2197739"/>
              <a:gd name="connsiteX10" fmla="*/ 3162300 w 3171853"/>
              <a:gd name="connsiteY10" fmla="*/ 902272 h 2197739"/>
              <a:gd name="connsiteX11" fmla="*/ 3098800 w 3171853"/>
              <a:gd name="connsiteY11" fmla="*/ 1562672 h 2197739"/>
              <a:gd name="connsiteX12" fmla="*/ 3061935 w 3171853"/>
              <a:gd name="connsiteY12" fmla="*/ 2094322 h 2197739"/>
              <a:gd name="connsiteX13" fmla="*/ 2692400 w 3171853"/>
              <a:gd name="connsiteY13" fmla="*/ 2134172 h 2197739"/>
              <a:gd name="connsiteX14" fmla="*/ 1981200 w 3171853"/>
              <a:gd name="connsiteY14" fmla="*/ 2197672 h 2197739"/>
              <a:gd name="connsiteX15" fmla="*/ 1333500 w 3171853"/>
              <a:gd name="connsiteY15" fmla="*/ 2121472 h 2197739"/>
              <a:gd name="connsiteX16" fmla="*/ 762000 w 3171853"/>
              <a:gd name="connsiteY16" fmla="*/ 2184972 h 2197739"/>
              <a:gd name="connsiteX17" fmla="*/ 179164 w 3171853"/>
              <a:gd name="connsiteY17" fmla="*/ 2126715 h 219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71853" h="2197739">
                <a:moveTo>
                  <a:pt x="25400" y="2057972"/>
                </a:moveTo>
                <a:cubicBezTo>
                  <a:pt x="10583" y="1958489"/>
                  <a:pt x="67733" y="1704489"/>
                  <a:pt x="63500" y="1537272"/>
                </a:cubicBezTo>
                <a:cubicBezTo>
                  <a:pt x="59267" y="1370055"/>
                  <a:pt x="0" y="1209189"/>
                  <a:pt x="0" y="1054672"/>
                </a:cubicBezTo>
                <a:cubicBezTo>
                  <a:pt x="0" y="900155"/>
                  <a:pt x="57150" y="762572"/>
                  <a:pt x="63500" y="610172"/>
                </a:cubicBezTo>
                <a:cubicBezTo>
                  <a:pt x="69850" y="457772"/>
                  <a:pt x="-25504" y="261369"/>
                  <a:pt x="46463" y="168236"/>
                </a:cubicBezTo>
                <a:cubicBezTo>
                  <a:pt x="118430" y="75103"/>
                  <a:pt x="308311" y="64499"/>
                  <a:pt x="495300" y="51372"/>
                </a:cubicBezTo>
                <a:cubicBezTo>
                  <a:pt x="682290" y="38245"/>
                  <a:pt x="924983" y="97939"/>
                  <a:pt x="1168400" y="89472"/>
                </a:cubicBezTo>
                <a:cubicBezTo>
                  <a:pt x="1411817" y="81005"/>
                  <a:pt x="1676400" y="4805"/>
                  <a:pt x="1955800" y="572"/>
                </a:cubicBezTo>
                <a:cubicBezTo>
                  <a:pt x="2235200" y="-3661"/>
                  <a:pt x="2647950" y="15389"/>
                  <a:pt x="2844800" y="64072"/>
                </a:cubicBezTo>
                <a:cubicBezTo>
                  <a:pt x="3041650" y="112755"/>
                  <a:pt x="3083983" y="152972"/>
                  <a:pt x="3136900" y="292672"/>
                </a:cubicBezTo>
                <a:cubicBezTo>
                  <a:pt x="3189817" y="432372"/>
                  <a:pt x="3168650" y="690605"/>
                  <a:pt x="3162300" y="902272"/>
                </a:cubicBezTo>
                <a:cubicBezTo>
                  <a:pt x="3155950" y="1113939"/>
                  <a:pt x="3115527" y="1363997"/>
                  <a:pt x="3098800" y="1562672"/>
                </a:cubicBezTo>
                <a:cubicBezTo>
                  <a:pt x="3082073" y="1761347"/>
                  <a:pt x="3129668" y="1999072"/>
                  <a:pt x="3061935" y="2094322"/>
                </a:cubicBezTo>
                <a:cubicBezTo>
                  <a:pt x="2994202" y="2189572"/>
                  <a:pt x="2872522" y="2116947"/>
                  <a:pt x="2692400" y="2134172"/>
                </a:cubicBezTo>
                <a:cubicBezTo>
                  <a:pt x="2512278" y="2151397"/>
                  <a:pt x="2207683" y="2199789"/>
                  <a:pt x="1981200" y="2197672"/>
                </a:cubicBezTo>
                <a:cubicBezTo>
                  <a:pt x="1754717" y="2195555"/>
                  <a:pt x="1536700" y="2123589"/>
                  <a:pt x="1333500" y="2121472"/>
                </a:cubicBezTo>
                <a:cubicBezTo>
                  <a:pt x="1130300" y="2119355"/>
                  <a:pt x="954389" y="2184098"/>
                  <a:pt x="762000" y="2184972"/>
                </a:cubicBezTo>
                <a:cubicBezTo>
                  <a:pt x="569611" y="2185846"/>
                  <a:pt x="241712" y="2080768"/>
                  <a:pt x="179164" y="2126715"/>
                </a:cubicBezTo>
              </a:path>
            </a:pathLst>
          </a:custGeom>
          <a:noFill/>
          <a:ln w="3810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a:solidFill>
                <a:schemeClr val="bg1"/>
              </a:solidFill>
            </a:endParaRPr>
          </a:p>
        </p:txBody>
      </p:sp>
      <p:sp>
        <p:nvSpPr>
          <p:cNvPr id="5" name="文本框 4">
            <a:extLst>
              <a:ext uri="{FF2B5EF4-FFF2-40B4-BE49-F238E27FC236}">
                <a16:creationId xmlns="" xmlns:a16="http://schemas.microsoft.com/office/drawing/2014/main" id="{5CBE39D3-18B3-4943-8800-341172B32652}"/>
              </a:ext>
            </a:extLst>
          </p:cNvPr>
          <p:cNvSpPr txBox="1"/>
          <p:nvPr/>
        </p:nvSpPr>
        <p:spPr>
          <a:xfrm>
            <a:off x="6773559" y="2090177"/>
            <a:ext cx="4189867" cy="2677656"/>
          </a:xfrm>
          <a:prstGeom prst="rect">
            <a:avLst/>
          </a:prstGeom>
          <a:noFill/>
        </p:spPr>
        <p:txBody>
          <a:bodyPr wrap="square" rtlCol="0">
            <a:spAutoFit/>
          </a:bodyPr>
          <a:lstStyle/>
          <a:p>
            <a:pPr algn="ctr">
              <a:lnSpc>
                <a:spcPct val="150000"/>
              </a:lnSpc>
            </a:pPr>
            <a:r>
              <a:rPr lang="ar-EG" altLang="zh-CN" sz="2800" b="1" dirty="0">
                <a:solidFill>
                  <a:schemeClr val="bg1"/>
                </a:solidFill>
                <a:latin typeface="站酷快乐体2016修订版" panose="02010600030101010101" pitchFamily="2" charset="-122"/>
                <a:ea typeface="站酷快乐体2016修订版" panose="02010600030101010101" pitchFamily="2" charset="-122"/>
              </a:rPr>
              <a:t>اكتشاف الإنسان للفضاء هو تعبير عن تطلعاته الدائمة للسفر نحو ما يجهل، ولكنّ مهما اكتشف منه سيبقى الكثير أمامه ليكتشفه.</a:t>
            </a:r>
            <a:r>
              <a:rPr lang="ar-EG" altLang="zh-CN" sz="2800" b="1" dirty="0" smtClean="0">
                <a:solidFill>
                  <a:schemeClr val="bg1"/>
                </a:solidFill>
                <a:latin typeface="站酷快乐体2016修订版" panose="02010600030101010101" pitchFamily="2" charset="-122"/>
                <a:ea typeface="站酷快乐体2016修订版" panose="02010600030101010101" pitchFamily="2" charset="-122"/>
              </a:rPr>
              <a:t>.</a:t>
            </a:r>
            <a:endParaRPr lang="zh-CN" altLang="en-US" sz="2800" b="1" dirty="0">
              <a:solidFill>
                <a:schemeClr val="bg1"/>
              </a:solidFill>
              <a:effectLst>
                <a:outerShdw blurRad="38100" dist="38100" dir="2700000" algn="tl">
                  <a:srgbClr val="000000">
                    <a:alpha val="43137"/>
                  </a:srgbClr>
                </a:outerShdw>
              </a:effectLst>
              <a:latin typeface="站酷快乐体2016修订版" panose="02010600030101010101" pitchFamily="2" charset="-122"/>
              <a:ea typeface="站酷快乐体2016修订版" panose="02010600030101010101" pitchFamily="2" charset="-122"/>
            </a:endParaRPr>
          </a:p>
        </p:txBody>
      </p:sp>
    </p:spTree>
    <p:extLst>
      <p:ext uri="{BB962C8B-B14F-4D97-AF65-F5344CB8AC3E}">
        <p14:creationId xmlns:p14="http://schemas.microsoft.com/office/powerpoint/2010/main" val="3583100775"/>
      </p:ext>
    </p:extLst>
  </p:cSld>
  <p:clrMapOvr>
    <a:masterClrMapping/>
  </p:clrMapOvr>
  <p:transition spd="slow" advTm="4000">
    <p:cover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 xmlns:a16="http://schemas.microsoft.com/office/drawing/2014/main" id="{64A472C5-C591-4576-9FBB-5EA87CF48393}"/>
              </a:ext>
            </a:extLst>
          </p:cNvPr>
          <p:cNvPicPr>
            <a:picLocks noChangeAspect="1"/>
          </p:cNvPicPr>
          <p:nvPr/>
        </p:nvPicPr>
        <p:blipFill rotWithShape="1">
          <a:blip r:embed="rId4">
            <a:extLst>
              <a:ext uri="{28A0092B-C50C-407E-A947-70E740481C1C}">
                <a14:useLocalDpi xmlns:a14="http://schemas.microsoft.com/office/drawing/2010/main" val="0"/>
              </a:ext>
            </a:extLst>
          </a:blip>
          <a:srcRect t="69489" b="10823"/>
          <a:stretch/>
        </p:blipFill>
        <p:spPr>
          <a:xfrm>
            <a:off x="20" y="10"/>
            <a:ext cx="12191980" cy="6857990"/>
          </a:xfrm>
          <a:prstGeom prst="rect">
            <a:avLst/>
          </a:prstGeom>
        </p:spPr>
      </p:pic>
      <p:pic>
        <p:nvPicPr>
          <p:cNvPr id="3" name="图片 2">
            <a:extLst>
              <a:ext uri="{FF2B5EF4-FFF2-40B4-BE49-F238E27FC236}">
                <a16:creationId xmlns="" xmlns:a16="http://schemas.microsoft.com/office/drawing/2014/main" id="{1945EAB6-4CDF-4AB8-B331-974FD82ABFD8}"/>
              </a:ext>
            </a:extLst>
          </p:cNvPr>
          <p:cNvPicPr>
            <a:picLocks noChangeAspect="1"/>
          </p:cNvPicPr>
          <p:nvPr/>
        </p:nvPicPr>
        <p:blipFill rotWithShape="1">
          <a:blip r:embed="rId5">
            <a:extLst>
              <a:ext uri="{28A0092B-C50C-407E-A947-70E740481C1C}">
                <a14:useLocalDpi xmlns:a14="http://schemas.microsoft.com/office/drawing/2010/main" val="0"/>
              </a:ext>
            </a:extLst>
          </a:blip>
          <a:srcRect l="1" r="688" b="8561"/>
          <a:stretch/>
        </p:blipFill>
        <p:spPr>
          <a:xfrm>
            <a:off x="431635" y="926327"/>
            <a:ext cx="5499266" cy="5258573"/>
          </a:xfrm>
          <a:prstGeom prst="rect">
            <a:avLst/>
          </a:prstGeom>
        </p:spPr>
      </p:pic>
      <p:pic>
        <p:nvPicPr>
          <p:cNvPr id="4" name="PA_图片 6">
            <a:extLst>
              <a:ext uri="{FF2B5EF4-FFF2-40B4-BE49-F238E27FC236}">
                <a16:creationId xmlns="" xmlns:a16="http://schemas.microsoft.com/office/drawing/2014/main" id="{E02EF1F2-B5B8-4066-82FE-6A0076A2AE90}"/>
              </a:ext>
            </a:extLst>
          </p:cNvPr>
          <p:cNvPicPr>
            <a:picLocks noChangeAspect="1"/>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a:xfrm>
            <a:off x="4868214" y="167427"/>
            <a:ext cx="7149728" cy="5190184"/>
          </a:xfrm>
          <a:prstGeom prst="rect">
            <a:avLst/>
          </a:prstGeom>
        </p:spPr>
      </p:pic>
      <p:sp>
        <p:nvSpPr>
          <p:cNvPr id="8" name="文本框 7">
            <a:extLst>
              <a:ext uri="{FF2B5EF4-FFF2-40B4-BE49-F238E27FC236}">
                <a16:creationId xmlns="" xmlns:a16="http://schemas.microsoft.com/office/drawing/2014/main" id="{606CB48C-AEE8-4247-9514-B6DAD3AA2AA8}"/>
              </a:ext>
            </a:extLst>
          </p:cNvPr>
          <p:cNvSpPr txBox="1"/>
          <p:nvPr/>
        </p:nvSpPr>
        <p:spPr>
          <a:xfrm>
            <a:off x="6439436" y="1934164"/>
            <a:ext cx="3709115" cy="2308324"/>
          </a:xfrm>
          <a:prstGeom prst="rect">
            <a:avLst/>
          </a:prstGeom>
          <a:noFill/>
        </p:spPr>
        <p:txBody>
          <a:bodyPr wrap="square" rtlCol="0">
            <a:spAutoFit/>
          </a:bodyPr>
          <a:lstStyle/>
          <a:p>
            <a:pPr algn="ctr"/>
            <a:r>
              <a:rPr lang="ar-EG" altLang="zh-CN" sz="2400" b="1" dirty="0">
                <a:solidFill>
                  <a:srgbClr val="FF0000"/>
                </a:solidFill>
                <a:latin typeface="微软雅黑" panose="020B0503020204020204" pitchFamily="34" charset="-122"/>
                <a:ea typeface="微软雅黑" panose="020B0503020204020204" pitchFamily="34" charset="-122"/>
                <a:cs typeface="+mj-cs"/>
              </a:rPr>
              <a:t>في 4 تشرين الأول/أكتوبر 1957، أُطلق أول قمر صناعي من صنع الإنسان (سبيوتنيك1) إلى الفضاء الخارجي، مؤذنا بفتح الباب أما استكشاف الفضاء. وفي 12 نيسان/أبريل </a:t>
            </a:r>
            <a:r>
              <a:rPr lang="ar-EG" altLang="zh-CN" sz="2400" b="1" dirty="0" smtClean="0">
                <a:solidFill>
                  <a:srgbClr val="FF0000"/>
                </a:solidFill>
                <a:latin typeface="微软雅黑" panose="020B0503020204020204" pitchFamily="34" charset="-122"/>
                <a:ea typeface="微软雅黑" panose="020B0503020204020204" pitchFamily="34" charset="-122"/>
                <a:cs typeface="+mj-cs"/>
              </a:rPr>
              <a:t>1961</a:t>
            </a:r>
            <a:r>
              <a:rPr lang="ar-SA" altLang="zh-CN" sz="2400" b="1" dirty="0" smtClean="0">
                <a:solidFill>
                  <a:srgbClr val="FF0000"/>
                </a:solidFill>
                <a:latin typeface="微软雅黑" panose="020B0503020204020204" pitchFamily="34" charset="-122"/>
                <a:ea typeface="微软雅黑" panose="020B0503020204020204" pitchFamily="34" charset="-122"/>
                <a:cs typeface="+mj-cs"/>
              </a:rPr>
              <a:t>.</a:t>
            </a:r>
            <a:endParaRPr lang="ar-EG" altLang="zh-CN" sz="2400" b="1" dirty="0">
              <a:solidFill>
                <a:srgbClr val="FF0000"/>
              </a:solidFill>
              <a:latin typeface="微软雅黑" panose="020B0503020204020204" pitchFamily="34" charset="-122"/>
              <a:ea typeface="微软雅黑" panose="020B0503020204020204" pitchFamily="34" charset="-122"/>
              <a:cs typeface="+mj-cs"/>
            </a:endParaRPr>
          </a:p>
        </p:txBody>
      </p:sp>
      <p:sp>
        <p:nvSpPr>
          <p:cNvPr id="11" name="文本框 10">
            <a:extLst>
              <a:ext uri="{FF2B5EF4-FFF2-40B4-BE49-F238E27FC236}">
                <a16:creationId xmlns="" xmlns:a16="http://schemas.microsoft.com/office/drawing/2014/main" id="{39B64A07-073B-478E-8D86-AE0B0D887F3C}"/>
              </a:ext>
            </a:extLst>
          </p:cNvPr>
          <p:cNvSpPr txBox="1"/>
          <p:nvPr/>
        </p:nvSpPr>
        <p:spPr>
          <a:xfrm>
            <a:off x="3808726" y="462418"/>
            <a:ext cx="2847121" cy="584775"/>
          </a:xfrm>
          <a:prstGeom prst="rect">
            <a:avLst/>
          </a:prstGeom>
          <a:noFill/>
        </p:spPr>
        <p:txBody>
          <a:bodyPr wrap="square" rtlCol="0">
            <a:spAutoFit/>
          </a:bodyPr>
          <a:lstStyle/>
          <a:p>
            <a:pPr algn="ctr"/>
            <a:r>
              <a:rPr lang="ar-SA" altLang="zh-CN" sz="3200" b="1" dirty="0" smtClean="0">
                <a:solidFill>
                  <a:srgbClr val="FFC000"/>
                </a:solidFill>
                <a:latin typeface="微软雅黑" panose="020B0503020204020204" pitchFamily="34" charset="-122"/>
                <a:ea typeface="微软雅黑" panose="020B0503020204020204" pitchFamily="34" charset="-122"/>
                <a:cs typeface="+mj-cs"/>
              </a:rPr>
              <a:t>معلومات أساسية</a:t>
            </a:r>
            <a:endParaRPr lang="ar-EG" altLang="zh-CN" sz="3200" b="1" dirty="0">
              <a:solidFill>
                <a:srgbClr val="FFC000"/>
              </a:solidFill>
              <a:latin typeface="微软雅黑" panose="020B0503020204020204" pitchFamily="34" charset="-122"/>
              <a:ea typeface="微软雅黑" panose="020B0503020204020204" pitchFamily="34" charset="-122"/>
              <a:cs typeface="+mj-cs"/>
            </a:endParaRPr>
          </a:p>
        </p:txBody>
      </p:sp>
    </p:spTree>
    <p:extLst>
      <p:ext uri="{BB962C8B-B14F-4D97-AF65-F5344CB8AC3E}">
        <p14:creationId xmlns:p14="http://schemas.microsoft.com/office/powerpoint/2010/main" val="3527750065"/>
      </p:ext>
    </p:extLst>
  </p:cSld>
  <p:clrMapOvr>
    <a:masterClrMapping/>
  </p:clrMapOvr>
  <p:transition spd="slow" advTm="4000">
    <p:cover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 xmlns:a16="http://schemas.microsoft.com/office/drawing/2014/main" id="{F6208290-7F9F-4B39-A317-1C4068B468A9}"/>
              </a:ext>
            </a:extLst>
          </p:cNvPr>
          <p:cNvPicPr>
            <a:picLocks noChangeAspect="1"/>
          </p:cNvPicPr>
          <p:nvPr/>
        </p:nvPicPr>
        <p:blipFill rotWithShape="1">
          <a:blip r:embed="rId4">
            <a:extLst>
              <a:ext uri="{28A0092B-C50C-407E-A947-70E740481C1C}">
                <a14:useLocalDpi xmlns:a14="http://schemas.microsoft.com/office/drawing/2010/main" val="0"/>
              </a:ext>
            </a:extLst>
          </a:blip>
          <a:srcRect t="69489" b="10823"/>
          <a:stretch/>
        </p:blipFill>
        <p:spPr>
          <a:xfrm>
            <a:off x="20" y="10"/>
            <a:ext cx="12191980" cy="6857990"/>
          </a:xfrm>
          <a:prstGeom prst="rect">
            <a:avLst/>
          </a:prstGeom>
        </p:spPr>
      </p:pic>
      <p:pic>
        <p:nvPicPr>
          <p:cNvPr id="2" name="图片 1">
            <a:extLst>
              <a:ext uri="{FF2B5EF4-FFF2-40B4-BE49-F238E27FC236}">
                <a16:creationId xmlns="" xmlns:a16="http://schemas.microsoft.com/office/drawing/2014/main" id="{666BAC65-D5A8-48AE-A34E-6B879E6AC2F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22772" y="2540000"/>
            <a:ext cx="5488039" cy="4317990"/>
          </a:xfrm>
          <a:prstGeom prst="rect">
            <a:avLst/>
          </a:prstGeom>
        </p:spPr>
      </p:pic>
      <p:pic>
        <p:nvPicPr>
          <p:cNvPr id="4" name="PA_库_图片 4">
            <a:extLst>
              <a:ext uri="{FF2B5EF4-FFF2-40B4-BE49-F238E27FC236}">
                <a16:creationId xmlns="" xmlns:a16="http://schemas.microsoft.com/office/drawing/2014/main" id="{F39C0278-5C8C-4056-BDE7-297AA481246F}"/>
              </a:ext>
            </a:extLst>
          </p:cNvPr>
          <p:cNvPicPr>
            <a:picLocks noChangeAspect="1"/>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a:xfrm>
            <a:off x="193183" y="1183478"/>
            <a:ext cx="7109138" cy="4921108"/>
          </a:xfrm>
          <a:prstGeom prst="rect">
            <a:avLst/>
          </a:prstGeom>
        </p:spPr>
      </p:pic>
      <p:sp>
        <p:nvSpPr>
          <p:cNvPr id="7" name="文本框 6">
            <a:extLst>
              <a:ext uri="{FF2B5EF4-FFF2-40B4-BE49-F238E27FC236}">
                <a16:creationId xmlns="" xmlns:a16="http://schemas.microsoft.com/office/drawing/2014/main" id="{93532DDA-8B1B-49B3-BFEA-09989227EAB8}"/>
              </a:ext>
            </a:extLst>
          </p:cNvPr>
          <p:cNvSpPr txBox="1"/>
          <p:nvPr/>
        </p:nvSpPr>
        <p:spPr>
          <a:xfrm>
            <a:off x="540913" y="2136343"/>
            <a:ext cx="5280337" cy="2585323"/>
          </a:xfrm>
          <a:prstGeom prst="rect">
            <a:avLst/>
          </a:prstGeom>
          <a:noFill/>
        </p:spPr>
        <p:txBody>
          <a:bodyPr wrap="square" rtlCol="0">
            <a:spAutoFit/>
          </a:bodyPr>
          <a:lstStyle/>
          <a:p>
            <a:pPr algn="ctr">
              <a:lnSpc>
                <a:spcPct val="150000"/>
              </a:lnSpc>
            </a:pPr>
            <a:r>
              <a:rPr lang="ar-EG" altLang="zh-CN" b="1" dirty="0">
                <a:solidFill>
                  <a:schemeClr val="accent2">
                    <a:lumMod val="75000"/>
                  </a:schemeClr>
                </a:solidFill>
                <a:latin typeface="站酷快乐体2016修订版" panose="02010600030101010101" pitchFamily="2" charset="-122"/>
                <a:ea typeface="站酷快乐体2016修订版" panose="02010600030101010101" pitchFamily="2" charset="-122"/>
              </a:rPr>
              <a:t>أصبحت الرحلات الفضائية جزءاً من الإنجازات البشرية عقب الاكتشافات النظرية والتطبيقية لقسطنطين </a:t>
            </a:r>
            <a:r>
              <a:rPr lang="ar-EG" altLang="zh-CN" b="1" dirty="0" err="1">
                <a:solidFill>
                  <a:schemeClr val="accent2">
                    <a:lumMod val="75000"/>
                  </a:schemeClr>
                </a:solidFill>
                <a:latin typeface="站酷快乐体2016修订版" panose="02010600030101010101" pitchFamily="2" charset="-122"/>
                <a:ea typeface="站酷快乐体2016修订版" panose="02010600030101010101" pitchFamily="2" charset="-122"/>
              </a:rPr>
              <a:t>تسيولكوفسكي</a:t>
            </a:r>
            <a:r>
              <a:rPr lang="ar-EG" altLang="zh-CN" b="1" dirty="0">
                <a:solidFill>
                  <a:schemeClr val="accent2">
                    <a:lumMod val="75000"/>
                  </a:schemeClr>
                </a:solidFill>
                <a:latin typeface="站酷快乐体2016修订版" panose="02010600030101010101" pitchFamily="2" charset="-122"/>
                <a:ea typeface="站酷快乐体2016修订版" panose="02010600030101010101" pitchFamily="2" charset="-122"/>
              </a:rPr>
              <a:t> وروبرت </a:t>
            </a:r>
            <a:r>
              <a:rPr lang="ar-EG" altLang="zh-CN" b="1" dirty="0" err="1">
                <a:solidFill>
                  <a:schemeClr val="accent2">
                    <a:lumMod val="75000"/>
                  </a:schemeClr>
                </a:solidFill>
                <a:latin typeface="站酷快乐体2016修订版" panose="02010600030101010101" pitchFamily="2" charset="-122"/>
                <a:ea typeface="站酷快乐体2016修订版" panose="02010600030101010101" pitchFamily="2" charset="-122"/>
              </a:rPr>
              <a:t>جوددارد</a:t>
            </a:r>
            <a:r>
              <a:rPr lang="ar-EG" altLang="zh-CN" b="1" dirty="0">
                <a:solidFill>
                  <a:schemeClr val="accent2">
                    <a:lumMod val="75000"/>
                  </a:schemeClr>
                </a:solidFill>
                <a:latin typeface="站酷快乐体2016修订版" panose="02010600030101010101" pitchFamily="2" charset="-122"/>
                <a:ea typeface="站酷快乐体2016修订版" panose="02010600030101010101" pitchFamily="2" charset="-122"/>
              </a:rPr>
              <a:t>. احتل الاتحاد السوفيتي الصدارة في سباق فضاء ما بعد الحرب بإطلاق أول قمر صناعي ،وأول رجل وأول امرأة إلى المدار الفضائي. كما استطاعت الولايات المتحدة اللحاق بمنافسيها السوفيتيين بإطلاق أول رجل للهبوط على سطح القمر عام 1969.</a:t>
            </a:r>
          </a:p>
        </p:txBody>
      </p:sp>
      <p:pic>
        <p:nvPicPr>
          <p:cNvPr id="1126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28127" y="376320"/>
            <a:ext cx="4511675" cy="1760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مربع نص 4"/>
          <p:cNvSpPr txBox="1"/>
          <p:nvPr/>
        </p:nvSpPr>
        <p:spPr>
          <a:xfrm>
            <a:off x="6892584" y="855112"/>
            <a:ext cx="2582759" cy="707886"/>
          </a:xfrm>
          <a:prstGeom prst="rect">
            <a:avLst/>
          </a:prstGeom>
          <a:noFill/>
        </p:spPr>
        <p:txBody>
          <a:bodyPr wrap="none" rtlCol="1">
            <a:spAutoFit/>
          </a:bodyPr>
          <a:lstStyle/>
          <a:p>
            <a:r>
              <a:rPr lang="ar-SA" sz="4000" b="1" dirty="0" smtClean="0">
                <a:solidFill>
                  <a:srgbClr val="00B0F0"/>
                </a:solidFill>
              </a:rPr>
              <a:t>رحلات الفضاء</a:t>
            </a:r>
            <a:endParaRPr lang="ar-SA" sz="4000" b="1" dirty="0">
              <a:solidFill>
                <a:srgbClr val="00B0F0"/>
              </a:solidFill>
            </a:endParaRPr>
          </a:p>
        </p:txBody>
      </p:sp>
    </p:spTree>
    <p:extLst>
      <p:ext uri="{BB962C8B-B14F-4D97-AF65-F5344CB8AC3E}">
        <p14:creationId xmlns:p14="http://schemas.microsoft.com/office/powerpoint/2010/main" val="3329924572"/>
      </p:ext>
    </p:extLst>
  </p:cSld>
  <p:clrMapOvr>
    <a:masterClrMapping/>
  </p:clrMapOvr>
  <p:transition spd="slow" advTm="4000">
    <p:cover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 xmlns:a16="http://schemas.microsoft.com/office/drawing/2014/main" id="{64A472C5-C591-4576-9FBB-5EA87CF48393}"/>
              </a:ext>
            </a:extLst>
          </p:cNvPr>
          <p:cNvPicPr>
            <a:picLocks noChangeAspect="1"/>
          </p:cNvPicPr>
          <p:nvPr/>
        </p:nvPicPr>
        <p:blipFill rotWithShape="1">
          <a:blip r:embed="rId3">
            <a:extLst>
              <a:ext uri="{28A0092B-C50C-407E-A947-70E740481C1C}">
                <a14:useLocalDpi xmlns:a14="http://schemas.microsoft.com/office/drawing/2010/main" val="0"/>
              </a:ext>
            </a:extLst>
          </a:blip>
          <a:srcRect t="69489" b="10823"/>
          <a:stretch/>
        </p:blipFill>
        <p:spPr>
          <a:xfrm>
            <a:off x="0" y="-118089"/>
            <a:ext cx="12191980" cy="7098437"/>
          </a:xfrm>
          <a:prstGeom prst="rect">
            <a:avLst/>
          </a:prstGeom>
        </p:spPr>
      </p:pic>
      <p:pic>
        <p:nvPicPr>
          <p:cNvPr id="3" name="图片 2">
            <a:extLst>
              <a:ext uri="{FF2B5EF4-FFF2-40B4-BE49-F238E27FC236}">
                <a16:creationId xmlns="" xmlns:a16="http://schemas.microsoft.com/office/drawing/2014/main" id="{C0F9DDE6-22BB-4E6D-836C-142117E4EF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595" y="3552202"/>
            <a:ext cx="11450554" cy="3187700"/>
          </a:xfrm>
          <a:prstGeom prst="rect">
            <a:avLst/>
          </a:prstGeom>
        </p:spPr>
      </p:pic>
      <p:pic>
        <p:nvPicPr>
          <p:cNvPr id="4" name="图片 3">
            <a:extLst>
              <a:ext uri="{FF2B5EF4-FFF2-40B4-BE49-F238E27FC236}">
                <a16:creationId xmlns="" xmlns:a16="http://schemas.microsoft.com/office/drawing/2014/main" id="{078D2A2E-B939-406F-AF5F-68EB7769853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2901" y="1646563"/>
            <a:ext cx="1702751" cy="1191925"/>
          </a:xfrm>
          <a:prstGeom prst="rect">
            <a:avLst/>
          </a:prstGeom>
        </p:spPr>
      </p:pic>
      <p:sp>
        <p:nvSpPr>
          <p:cNvPr id="5" name="文本框 4">
            <a:extLst>
              <a:ext uri="{FF2B5EF4-FFF2-40B4-BE49-F238E27FC236}">
                <a16:creationId xmlns="" xmlns:a16="http://schemas.microsoft.com/office/drawing/2014/main" id="{D4C581F8-6778-4B6C-B4C7-56C7874C8DEA}"/>
              </a:ext>
            </a:extLst>
          </p:cNvPr>
          <p:cNvSpPr txBox="1"/>
          <p:nvPr/>
        </p:nvSpPr>
        <p:spPr>
          <a:xfrm>
            <a:off x="2705652" y="1502759"/>
            <a:ext cx="3633837" cy="1881990"/>
          </a:xfrm>
          <a:prstGeom prst="rect">
            <a:avLst/>
          </a:prstGeom>
          <a:noFill/>
        </p:spPr>
        <p:txBody>
          <a:bodyPr wrap="square" rtlCol="0">
            <a:spAutoFit/>
          </a:bodyPr>
          <a:lstStyle/>
          <a:p>
            <a:pPr algn="ctr">
              <a:lnSpc>
                <a:spcPct val="150000"/>
              </a:lnSpc>
            </a:pPr>
            <a:r>
              <a:rPr lang="ar-EG" altLang="zh-CN" sz="2000" b="1" dirty="0">
                <a:solidFill>
                  <a:srgbClr val="FFFF00"/>
                </a:solidFill>
                <a:latin typeface="站酷快乐体2016修订版" panose="02010600030101010101" pitchFamily="2" charset="-122"/>
                <a:ea typeface="站酷快乐体2016修订版" panose="02010600030101010101" pitchFamily="2" charset="-122"/>
              </a:rPr>
              <a:t>لطالما كانت آيات القرآن الكريم تقرن السموات بالأرض وتجمع بين النجوم والكواكب، فالأرض هي ذرة في هذا الفضاء الرحب</a:t>
            </a:r>
            <a:r>
              <a:rPr lang="ar-EG" altLang="zh-CN" sz="1600" dirty="0">
                <a:solidFill>
                  <a:schemeClr val="bg1"/>
                </a:solidFill>
                <a:latin typeface="站酷快乐体2016修订版" panose="02010600030101010101" pitchFamily="2" charset="-122"/>
                <a:ea typeface="站酷快乐体2016修订版" panose="02010600030101010101" pitchFamily="2" charset="-122"/>
              </a:rPr>
              <a:t>.</a:t>
            </a:r>
            <a:endParaRPr lang="zh-CN" altLang="en-US" sz="1600" b="1" dirty="0">
              <a:solidFill>
                <a:schemeClr val="bg1"/>
              </a:solidFill>
              <a:effectLst>
                <a:outerShdw blurRad="38100" dist="38100" dir="2700000" algn="tl">
                  <a:srgbClr val="000000">
                    <a:alpha val="43137"/>
                  </a:srgbClr>
                </a:outerShdw>
              </a:effectLst>
              <a:latin typeface="站酷快乐体2016修订版" panose="02010600030101010101" pitchFamily="2" charset="-122"/>
              <a:ea typeface="站酷快乐体2016修订版" panose="02010600030101010101" pitchFamily="2" charset="-122"/>
            </a:endParaRPr>
          </a:p>
        </p:txBody>
      </p:sp>
      <p:pic>
        <p:nvPicPr>
          <p:cNvPr id="7" name="图片 6">
            <a:extLst>
              <a:ext uri="{FF2B5EF4-FFF2-40B4-BE49-F238E27FC236}">
                <a16:creationId xmlns="" xmlns:a16="http://schemas.microsoft.com/office/drawing/2014/main" id="{82738F07-0704-447C-B44A-9AB019162AA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60933" y="1629763"/>
            <a:ext cx="1702751" cy="1191925"/>
          </a:xfrm>
          <a:prstGeom prst="rect">
            <a:avLst/>
          </a:prstGeom>
        </p:spPr>
      </p:pic>
      <p:sp>
        <p:nvSpPr>
          <p:cNvPr id="8" name="文本框 7">
            <a:extLst>
              <a:ext uri="{FF2B5EF4-FFF2-40B4-BE49-F238E27FC236}">
                <a16:creationId xmlns="" xmlns:a16="http://schemas.microsoft.com/office/drawing/2014/main" id="{B4E46C77-5C06-4EC6-967F-6B5A19482C48}"/>
              </a:ext>
            </a:extLst>
          </p:cNvPr>
          <p:cNvSpPr txBox="1"/>
          <p:nvPr/>
        </p:nvSpPr>
        <p:spPr>
          <a:xfrm>
            <a:off x="7856113" y="1960596"/>
            <a:ext cx="3403323" cy="1419363"/>
          </a:xfrm>
          <a:prstGeom prst="rect">
            <a:avLst/>
          </a:prstGeom>
          <a:noFill/>
        </p:spPr>
        <p:txBody>
          <a:bodyPr wrap="square" rtlCol="0">
            <a:spAutoFit/>
          </a:bodyPr>
          <a:lstStyle/>
          <a:p>
            <a:pPr algn="ctr">
              <a:lnSpc>
                <a:spcPct val="150000"/>
              </a:lnSpc>
            </a:pPr>
            <a:r>
              <a:rPr lang="ar-EG" altLang="zh-CN" sz="2000" b="1" dirty="0">
                <a:solidFill>
                  <a:srgbClr val="F5800B"/>
                </a:solidFill>
                <a:latin typeface="站酷快乐体2016修订版" panose="02010600030101010101" pitchFamily="2" charset="-122"/>
                <a:ea typeface="站酷快乐体2016修订版" panose="02010600030101010101" pitchFamily="2" charset="-122"/>
              </a:rPr>
              <a:t>الفضاء هو المكان الوحيد الذي لن أجد فيه أشيائي ملقاةً على الأرض بل ستبح معي في أرجاء المكان</a:t>
            </a:r>
            <a:endParaRPr lang="zh-CN" altLang="en-US" sz="2000" b="1" dirty="0">
              <a:solidFill>
                <a:srgbClr val="F5800B"/>
              </a:solidFill>
              <a:effectLst>
                <a:outerShdw blurRad="38100" dist="38100" dir="2700000" algn="tl">
                  <a:srgbClr val="000000">
                    <a:alpha val="43137"/>
                  </a:srgbClr>
                </a:outerShdw>
              </a:effectLst>
              <a:latin typeface="站酷快乐体2016修订版" panose="02010600030101010101" pitchFamily="2" charset="-122"/>
              <a:ea typeface="站酷快乐体2016修订版" panose="02010600030101010101" pitchFamily="2" charset="-122"/>
            </a:endParaRPr>
          </a:p>
        </p:txBody>
      </p:sp>
    </p:spTree>
    <p:extLst>
      <p:ext uri="{BB962C8B-B14F-4D97-AF65-F5344CB8AC3E}">
        <p14:creationId xmlns:p14="http://schemas.microsoft.com/office/powerpoint/2010/main" val="802579660"/>
      </p:ext>
    </p:extLst>
  </p:cSld>
  <p:clrMapOvr>
    <a:masterClrMapping/>
  </p:clrMapOvr>
  <p:transition spd="slow" advTm="4000">
    <p:cover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 xmlns:a16="http://schemas.microsoft.com/office/drawing/2014/main" id="{1BFBE788-113A-450D-8AB4-D0DA76369F58}"/>
              </a:ext>
            </a:extLst>
          </p:cNvPr>
          <p:cNvPicPr>
            <a:picLocks noChangeAspect="1"/>
          </p:cNvPicPr>
          <p:nvPr/>
        </p:nvPicPr>
        <p:blipFill rotWithShape="1">
          <a:blip r:embed="rId4">
            <a:extLst>
              <a:ext uri="{28A0092B-C50C-407E-A947-70E740481C1C}">
                <a14:useLocalDpi xmlns:a14="http://schemas.microsoft.com/office/drawing/2010/main" val="0"/>
              </a:ext>
            </a:extLst>
          </a:blip>
          <a:srcRect t="69489" b="10823"/>
          <a:stretch/>
        </p:blipFill>
        <p:spPr>
          <a:xfrm>
            <a:off x="20" y="10"/>
            <a:ext cx="12191980" cy="6857990"/>
          </a:xfrm>
          <a:prstGeom prst="rect">
            <a:avLst/>
          </a:prstGeom>
        </p:spPr>
      </p:pic>
      <p:sp>
        <p:nvSpPr>
          <p:cNvPr id="3" name="MH_Other_2">
            <a:extLst>
              <a:ext uri="{FF2B5EF4-FFF2-40B4-BE49-F238E27FC236}">
                <a16:creationId xmlns="" xmlns:a16="http://schemas.microsoft.com/office/drawing/2014/main" id="{86251363-C1AC-4FA9-B9CC-5C9545399A5C}"/>
              </a:ext>
            </a:extLst>
          </p:cNvPr>
          <p:cNvSpPr/>
          <p:nvPr>
            <p:custDataLst>
              <p:tags r:id="rId1"/>
            </p:custDataLst>
          </p:nvPr>
        </p:nvSpPr>
        <p:spPr>
          <a:xfrm>
            <a:off x="3953814" y="4093082"/>
            <a:ext cx="4752304" cy="1666105"/>
          </a:xfrm>
          <a:prstGeom prst="ellipse">
            <a:avLst/>
          </a:prstGeom>
          <a:solidFill>
            <a:srgbClr val="FFC000"/>
          </a:solidFill>
          <a:ln w="28575">
            <a:no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defRPr/>
            </a:pPr>
            <a:r>
              <a:rPr lang="ar-SA" altLang="zh-CN" sz="4000" b="1" dirty="0" smtClean="0">
                <a:solidFill>
                  <a:srgbClr val="0070C0"/>
                </a:solidFill>
                <a:latin typeface="方正黑体简体" panose="02010601030101010101" pitchFamily="2" charset="-122"/>
                <a:ea typeface="方正黑体简体" panose="02010601030101010101" pitchFamily="2" charset="-122"/>
                <a:cs typeface="+mj-cs"/>
                <a:sym typeface="+mn-lt"/>
              </a:rPr>
              <a:t>النظام الشمسي </a:t>
            </a:r>
            <a:endParaRPr lang="zh-CN" altLang="en-US" sz="4000" b="1" dirty="0">
              <a:solidFill>
                <a:srgbClr val="0070C0"/>
              </a:solidFill>
              <a:latin typeface="方正黑体简体" panose="02010601030101010101" pitchFamily="2" charset="-122"/>
              <a:ea typeface="方正黑体简体" panose="02010601030101010101" pitchFamily="2" charset="-122"/>
              <a:cs typeface="+mj-cs"/>
              <a:sym typeface="+mn-lt"/>
            </a:endParaRPr>
          </a:p>
        </p:txBody>
      </p:sp>
      <p:sp>
        <p:nvSpPr>
          <p:cNvPr id="11" name="Freeform 18">
            <a:extLst>
              <a:ext uri="{FF2B5EF4-FFF2-40B4-BE49-F238E27FC236}">
                <a16:creationId xmlns="" xmlns:a16="http://schemas.microsoft.com/office/drawing/2014/main" id="{5E967655-B3F2-444D-9D6E-5EFC369C4DC2}"/>
              </a:ext>
            </a:extLst>
          </p:cNvPr>
          <p:cNvSpPr>
            <a:spLocks noEditPoints="1"/>
          </p:cNvSpPr>
          <p:nvPr/>
        </p:nvSpPr>
        <p:spPr bwMode="auto">
          <a:xfrm flipH="1">
            <a:off x="740242" y="2268426"/>
            <a:ext cx="3419513" cy="4341171"/>
          </a:xfrm>
          <a:custGeom>
            <a:avLst/>
            <a:gdLst/>
            <a:ahLst/>
            <a:cxnLst>
              <a:cxn ang="0">
                <a:pos x="1708" y="1519"/>
              </a:cxn>
              <a:cxn ang="0">
                <a:pos x="1498" y="1538"/>
              </a:cxn>
              <a:cxn ang="0">
                <a:pos x="1122" y="1297"/>
              </a:cxn>
              <a:cxn ang="0">
                <a:pos x="1752" y="2807"/>
              </a:cxn>
              <a:cxn ang="0">
                <a:pos x="1610" y="3038"/>
              </a:cxn>
              <a:cxn ang="0">
                <a:pos x="919" y="2695"/>
              </a:cxn>
              <a:cxn ang="0">
                <a:pos x="762" y="2440"/>
              </a:cxn>
              <a:cxn ang="0">
                <a:pos x="142" y="3023"/>
              </a:cxn>
              <a:cxn ang="0">
                <a:pos x="62" y="2765"/>
              </a:cxn>
              <a:cxn ang="0">
                <a:pos x="446" y="1828"/>
              </a:cxn>
              <a:cxn ang="0">
                <a:pos x="716" y="1199"/>
              </a:cxn>
              <a:cxn ang="0">
                <a:pos x="224" y="248"/>
              </a:cxn>
              <a:cxn ang="0">
                <a:pos x="1016" y="544"/>
              </a:cxn>
              <a:cxn ang="0">
                <a:pos x="1380" y="798"/>
              </a:cxn>
              <a:cxn ang="0">
                <a:pos x="1798" y="1157"/>
              </a:cxn>
              <a:cxn ang="0">
                <a:pos x="2122" y="1197"/>
              </a:cxn>
              <a:cxn ang="0">
                <a:pos x="1995" y="1323"/>
              </a:cxn>
              <a:cxn ang="0">
                <a:pos x="2117" y="1563"/>
              </a:cxn>
              <a:cxn ang="0">
                <a:pos x="373" y="58"/>
              </a:cxn>
              <a:cxn ang="0">
                <a:pos x="664" y="308"/>
              </a:cxn>
              <a:cxn ang="0">
                <a:pos x="835" y="453"/>
              </a:cxn>
              <a:cxn ang="0">
                <a:pos x="1115" y="723"/>
              </a:cxn>
              <a:cxn ang="0">
                <a:pos x="968" y="813"/>
              </a:cxn>
              <a:cxn ang="0">
                <a:pos x="1322" y="790"/>
              </a:cxn>
              <a:cxn ang="0">
                <a:pos x="835" y="848"/>
              </a:cxn>
              <a:cxn ang="0">
                <a:pos x="1122" y="1355"/>
              </a:cxn>
              <a:cxn ang="0">
                <a:pos x="864" y="960"/>
              </a:cxn>
              <a:cxn ang="0">
                <a:pos x="980" y="1318"/>
              </a:cxn>
              <a:cxn ang="0">
                <a:pos x="1336" y="939"/>
              </a:cxn>
              <a:cxn ang="0">
                <a:pos x="940" y="994"/>
              </a:cxn>
              <a:cxn ang="0">
                <a:pos x="1051" y="1082"/>
              </a:cxn>
              <a:cxn ang="0">
                <a:pos x="731" y="1126"/>
              </a:cxn>
              <a:cxn ang="0">
                <a:pos x="1329" y="1221"/>
              </a:cxn>
              <a:cxn ang="0">
                <a:pos x="830" y="1141"/>
              </a:cxn>
              <a:cxn ang="0">
                <a:pos x="1119" y="1174"/>
              </a:cxn>
              <a:cxn ang="0">
                <a:pos x="739" y="1202"/>
              </a:cxn>
              <a:cxn ang="0">
                <a:pos x="2048" y="1309"/>
              </a:cxn>
              <a:cxn ang="0">
                <a:pos x="889" y="1308"/>
              </a:cxn>
              <a:cxn ang="0">
                <a:pos x="820" y="1338"/>
              </a:cxn>
              <a:cxn ang="0">
                <a:pos x="550" y="1953"/>
              </a:cxn>
              <a:cxn ang="0">
                <a:pos x="789" y="1369"/>
              </a:cxn>
              <a:cxn ang="0">
                <a:pos x="1074" y="1624"/>
              </a:cxn>
              <a:cxn ang="0">
                <a:pos x="174" y="2631"/>
              </a:cxn>
              <a:cxn ang="0">
                <a:pos x="455" y="2024"/>
              </a:cxn>
              <a:cxn ang="0">
                <a:pos x="467" y="2126"/>
              </a:cxn>
              <a:cxn ang="0">
                <a:pos x="1464" y="2673"/>
              </a:cxn>
              <a:cxn ang="0">
                <a:pos x="1114" y="1510"/>
              </a:cxn>
              <a:cxn ang="0">
                <a:pos x="1265" y="1740"/>
              </a:cxn>
              <a:cxn ang="0">
                <a:pos x="1694" y="1455"/>
              </a:cxn>
              <a:cxn ang="0">
                <a:pos x="1846" y="1491"/>
              </a:cxn>
              <a:cxn ang="0">
                <a:pos x="2097" y="1535"/>
              </a:cxn>
              <a:cxn ang="0">
                <a:pos x="1922" y="1552"/>
              </a:cxn>
              <a:cxn ang="0">
                <a:pos x="1460" y="1621"/>
              </a:cxn>
              <a:cxn ang="0">
                <a:pos x="919" y="2350"/>
              </a:cxn>
              <a:cxn ang="0">
                <a:pos x="1238" y="2292"/>
              </a:cxn>
              <a:cxn ang="0">
                <a:pos x="876" y="2412"/>
              </a:cxn>
              <a:cxn ang="0">
                <a:pos x="729" y="2463"/>
              </a:cxn>
              <a:cxn ang="0">
                <a:pos x="930" y="2625"/>
              </a:cxn>
              <a:cxn ang="0">
                <a:pos x="1610" y="2849"/>
              </a:cxn>
              <a:cxn ang="0">
                <a:pos x="214" y="2843"/>
              </a:cxn>
              <a:cxn ang="0">
                <a:pos x="37" y="2762"/>
              </a:cxn>
              <a:cxn ang="0">
                <a:pos x="1634" y="2863"/>
              </a:cxn>
              <a:cxn ang="0">
                <a:pos x="77" y="3059"/>
              </a:cxn>
            </a:cxnLst>
            <a:rect l="0" t="0" r="r" b="b"/>
            <a:pathLst>
              <a:path w="2147" h="3130">
                <a:moveTo>
                  <a:pt x="2117" y="1563"/>
                </a:moveTo>
                <a:lnTo>
                  <a:pt x="2117" y="1563"/>
                </a:lnTo>
                <a:lnTo>
                  <a:pt x="2111" y="1565"/>
                </a:lnTo>
                <a:lnTo>
                  <a:pt x="2105" y="1567"/>
                </a:lnTo>
                <a:lnTo>
                  <a:pt x="2093" y="1569"/>
                </a:lnTo>
                <a:lnTo>
                  <a:pt x="2082" y="1571"/>
                </a:lnTo>
                <a:lnTo>
                  <a:pt x="2078" y="1575"/>
                </a:lnTo>
                <a:lnTo>
                  <a:pt x="2072" y="1578"/>
                </a:lnTo>
                <a:lnTo>
                  <a:pt x="2072" y="1578"/>
                </a:lnTo>
                <a:lnTo>
                  <a:pt x="2066" y="1585"/>
                </a:lnTo>
                <a:lnTo>
                  <a:pt x="2061" y="1593"/>
                </a:lnTo>
                <a:lnTo>
                  <a:pt x="2056" y="1597"/>
                </a:lnTo>
                <a:lnTo>
                  <a:pt x="2052" y="1600"/>
                </a:lnTo>
                <a:lnTo>
                  <a:pt x="2047" y="1602"/>
                </a:lnTo>
                <a:lnTo>
                  <a:pt x="2040" y="1604"/>
                </a:lnTo>
                <a:lnTo>
                  <a:pt x="2040" y="1604"/>
                </a:lnTo>
                <a:lnTo>
                  <a:pt x="2032" y="1602"/>
                </a:lnTo>
                <a:lnTo>
                  <a:pt x="2023" y="1600"/>
                </a:lnTo>
                <a:lnTo>
                  <a:pt x="2014" y="1595"/>
                </a:lnTo>
                <a:lnTo>
                  <a:pt x="2010" y="1592"/>
                </a:lnTo>
                <a:lnTo>
                  <a:pt x="2007" y="1589"/>
                </a:lnTo>
                <a:lnTo>
                  <a:pt x="2007" y="1589"/>
                </a:lnTo>
                <a:lnTo>
                  <a:pt x="2006" y="1590"/>
                </a:lnTo>
                <a:lnTo>
                  <a:pt x="2005" y="1591"/>
                </a:lnTo>
                <a:lnTo>
                  <a:pt x="2003" y="1591"/>
                </a:lnTo>
                <a:lnTo>
                  <a:pt x="2000" y="1592"/>
                </a:lnTo>
                <a:lnTo>
                  <a:pt x="1999" y="1593"/>
                </a:lnTo>
                <a:lnTo>
                  <a:pt x="1999" y="1593"/>
                </a:lnTo>
                <a:lnTo>
                  <a:pt x="1996" y="1601"/>
                </a:lnTo>
                <a:lnTo>
                  <a:pt x="1994" y="1610"/>
                </a:lnTo>
                <a:lnTo>
                  <a:pt x="1989" y="1617"/>
                </a:lnTo>
                <a:lnTo>
                  <a:pt x="1984" y="1625"/>
                </a:lnTo>
                <a:lnTo>
                  <a:pt x="1977" y="1630"/>
                </a:lnTo>
                <a:lnTo>
                  <a:pt x="1969" y="1636"/>
                </a:lnTo>
                <a:lnTo>
                  <a:pt x="1960" y="1639"/>
                </a:lnTo>
                <a:lnTo>
                  <a:pt x="1949" y="1642"/>
                </a:lnTo>
                <a:lnTo>
                  <a:pt x="1949" y="1642"/>
                </a:lnTo>
                <a:lnTo>
                  <a:pt x="1945" y="1640"/>
                </a:lnTo>
                <a:lnTo>
                  <a:pt x="1941" y="1638"/>
                </a:lnTo>
                <a:lnTo>
                  <a:pt x="1936" y="1635"/>
                </a:lnTo>
                <a:lnTo>
                  <a:pt x="1933" y="1631"/>
                </a:lnTo>
                <a:lnTo>
                  <a:pt x="1930" y="1627"/>
                </a:lnTo>
                <a:lnTo>
                  <a:pt x="1928" y="1623"/>
                </a:lnTo>
                <a:lnTo>
                  <a:pt x="1927" y="1617"/>
                </a:lnTo>
                <a:lnTo>
                  <a:pt x="1926" y="1612"/>
                </a:lnTo>
                <a:lnTo>
                  <a:pt x="1926" y="1612"/>
                </a:lnTo>
                <a:lnTo>
                  <a:pt x="1918" y="1611"/>
                </a:lnTo>
                <a:lnTo>
                  <a:pt x="1911" y="1609"/>
                </a:lnTo>
                <a:lnTo>
                  <a:pt x="1902" y="1605"/>
                </a:lnTo>
                <a:lnTo>
                  <a:pt x="1899" y="1602"/>
                </a:lnTo>
                <a:lnTo>
                  <a:pt x="1897" y="1599"/>
                </a:lnTo>
                <a:lnTo>
                  <a:pt x="1897" y="1599"/>
                </a:lnTo>
                <a:lnTo>
                  <a:pt x="1891" y="1602"/>
                </a:lnTo>
                <a:lnTo>
                  <a:pt x="1887" y="1605"/>
                </a:lnTo>
                <a:lnTo>
                  <a:pt x="1883" y="1606"/>
                </a:lnTo>
                <a:lnTo>
                  <a:pt x="1879" y="1607"/>
                </a:lnTo>
                <a:lnTo>
                  <a:pt x="1873" y="1607"/>
                </a:lnTo>
                <a:lnTo>
                  <a:pt x="1869" y="1606"/>
                </a:lnTo>
                <a:lnTo>
                  <a:pt x="1865" y="1605"/>
                </a:lnTo>
                <a:lnTo>
                  <a:pt x="1861" y="1602"/>
                </a:lnTo>
                <a:lnTo>
                  <a:pt x="1854" y="1597"/>
                </a:lnTo>
                <a:lnTo>
                  <a:pt x="1848" y="1590"/>
                </a:lnTo>
                <a:lnTo>
                  <a:pt x="1843" y="1580"/>
                </a:lnTo>
                <a:lnTo>
                  <a:pt x="1841" y="1569"/>
                </a:lnTo>
                <a:lnTo>
                  <a:pt x="1841" y="1569"/>
                </a:lnTo>
                <a:lnTo>
                  <a:pt x="1820" y="1549"/>
                </a:lnTo>
                <a:lnTo>
                  <a:pt x="1809" y="1539"/>
                </a:lnTo>
                <a:lnTo>
                  <a:pt x="1796" y="1531"/>
                </a:lnTo>
                <a:lnTo>
                  <a:pt x="1796" y="1531"/>
                </a:lnTo>
                <a:lnTo>
                  <a:pt x="1792" y="1534"/>
                </a:lnTo>
                <a:lnTo>
                  <a:pt x="1788" y="1536"/>
                </a:lnTo>
                <a:lnTo>
                  <a:pt x="1783" y="1537"/>
                </a:lnTo>
                <a:lnTo>
                  <a:pt x="1780" y="1538"/>
                </a:lnTo>
                <a:lnTo>
                  <a:pt x="1776" y="1537"/>
                </a:lnTo>
                <a:lnTo>
                  <a:pt x="1772" y="1537"/>
                </a:lnTo>
                <a:lnTo>
                  <a:pt x="1764" y="1534"/>
                </a:lnTo>
                <a:lnTo>
                  <a:pt x="1757" y="1529"/>
                </a:lnTo>
                <a:lnTo>
                  <a:pt x="1750" y="1522"/>
                </a:lnTo>
                <a:lnTo>
                  <a:pt x="1739" y="1510"/>
                </a:lnTo>
                <a:lnTo>
                  <a:pt x="1739" y="1510"/>
                </a:lnTo>
                <a:lnTo>
                  <a:pt x="1729" y="1514"/>
                </a:lnTo>
                <a:lnTo>
                  <a:pt x="1719" y="1517"/>
                </a:lnTo>
                <a:lnTo>
                  <a:pt x="1708" y="1519"/>
                </a:lnTo>
                <a:lnTo>
                  <a:pt x="1698" y="1520"/>
                </a:lnTo>
                <a:lnTo>
                  <a:pt x="1686" y="1520"/>
                </a:lnTo>
                <a:lnTo>
                  <a:pt x="1676" y="1519"/>
                </a:lnTo>
                <a:lnTo>
                  <a:pt x="1666" y="1517"/>
                </a:lnTo>
                <a:lnTo>
                  <a:pt x="1656" y="1513"/>
                </a:lnTo>
                <a:lnTo>
                  <a:pt x="1656" y="1513"/>
                </a:lnTo>
                <a:lnTo>
                  <a:pt x="1653" y="1504"/>
                </a:lnTo>
                <a:lnTo>
                  <a:pt x="1647" y="1496"/>
                </a:lnTo>
                <a:lnTo>
                  <a:pt x="1637" y="1484"/>
                </a:lnTo>
                <a:lnTo>
                  <a:pt x="1624" y="1471"/>
                </a:lnTo>
                <a:lnTo>
                  <a:pt x="1612" y="1459"/>
                </a:lnTo>
                <a:lnTo>
                  <a:pt x="1612" y="1459"/>
                </a:lnTo>
                <a:lnTo>
                  <a:pt x="1614" y="1449"/>
                </a:lnTo>
                <a:lnTo>
                  <a:pt x="1615" y="1445"/>
                </a:lnTo>
                <a:lnTo>
                  <a:pt x="1618" y="1442"/>
                </a:lnTo>
                <a:lnTo>
                  <a:pt x="1618" y="1442"/>
                </a:lnTo>
                <a:lnTo>
                  <a:pt x="1585" y="1417"/>
                </a:lnTo>
                <a:lnTo>
                  <a:pt x="1552" y="1392"/>
                </a:lnTo>
                <a:lnTo>
                  <a:pt x="1519" y="1364"/>
                </a:lnTo>
                <a:lnTo>
                  <a:pt x="1487" y="1336"/>
                </a:lnTo>
                <a:lnTo>
                  <a:pt x="1487" y="1336"/>
                </a:lnTo>
                <a:lnTo>
                  <a:pt x="1478" y="1345"/>
                </a:lnTo>
                <a:lnTo>
                  <a:pt x="1474" y="1350"/>
                </a:lnTo>
                <a:lnTo>
                  <a:pt x="1469" y="1353"/>
                </a:lnTo>
                <a:lnTo>
                  <a:pt x="1463" y="1356"/>
                </a:lnTo>
                <a:lnTo>
                  <a:pt x="1457" y="1358"/>
                </a:lnTo>
                <a:lnTo>
                  <a:pt x="1449" y="1358"/>
                </a:lnTo>
                <a:lnTo>
                  <a:pt x="1442" y="1357"/>
                </a:lnTo>
                <a:lnTo>
                  <a:pt x="1442" y="1357"/>
                </a:lnTo>
                <a:lnTo>
                  <a:pt x="1439" y="1353"/>
                </a:lnTo>
                <a:lnTo>
                  <a:pt x="1435" y="1349"/>
                </a:lnTo>
                <a:lnTo>
                  <a:pt x="1429" y="1340"/>
                </a:lnTo>
                <a:lnTo>
                  <a:pt x="1422" y="1332"/>
                </a:lnTo>
                <a:lnTo>
                  <a:pt x="1418" y="1328"/>
                </a:lnTo>
                <a:lnTo>
                  <a:pt x="1414" y="1325"/>
                </a:lnTo>
                <a:lnTo>
                  <a:pt x="1414" y="1325"/>
                </a:lnTo>
                <a:lnTo>
                  <a:pt x="1407" y="1312"/>
                </a:lnTo>
                <a:lnTo>
                  <a:pt x="1399" y="1302"/>
                </a:lnTo>
                <a:lnTo>
                  <a:pt x="1389" y="1290"/>
                </a:lnTo>
                <a:lnTo>
                  <a:pt x="1380" y="1280"/>
                </a:lnTo>
                <a:lnTo>
                  <a:pt x="1369" y="1271"/>
                </a:lnTo>
                <a:lnTo>
                  <a:pt x="1357" y="1261"/>
                </a:lnTo>
                <a:lnTo>
                  <a:pt x="1344" y="1252"/>
                </a:lnTo>
                <a:lnTo>
                  <a:pt x="1331" y="1244"/>
                </a:lnTo>
                <a:lnTo>
                  <a:pt x="1305" y="1228"/>
                </a:lnTo>
                <a:lnTo>
                  <a:pt x="1276" y="1214"/>
                </a:lnTo>
                <a:lnTo>
                  <a:pt x="1219" y="1187"/>
                </a:lnTo>
                <a:lnTo>
                  <a:pt x="1219" y="1187"/>
                </a:lnTo>
                <a:lnTo>
                  <a:pt x="1212" y="1188"/>
                </a:lnTo>
                <a:lnTo>
                  <a:pt x="1205" y="1187"/>
                </a:lnTo>
                <a:lnTo>
                  <a:pt x="1199" y="1186"/>
                </a:lnTo>
                <a:lnTo>
                  <a:pt x="1192" y="1184"/>
                </a:lnTo>
                <a:lnTo>
                  <a:pt x="1178" y="1178"/>
                </a:lnTo>
                <a:lnTo>
                  <a:pt x="1171" y="1177"/>
                </a:lnTo>
                <a:lnTo>
                  <a:pt x="1163" y="1176"/>
                </a:lnTo>
                <a:lnTo>
                  <a:pt x="1163" y="1176"/>
                </a:lnTo>
                <a:lnTo>
                  <a:pt x="1176" y="1193"/>
                </a:lnTo>
                <a:lnTo>
                  <a:pt x="1190" y="1212"/>
                </a:lnTo>
                <a:lnTo>
                  <a:pt x="1220" y="1247"/>
                </a:lnTo>
                <a:lnTo>
                  <a:pt x="1251" y="1282"/>
                </a:lnTo>
                <a:lnTo>
                  <a:pt x="1266" y="1301"/>
                </a:lnTo>
                <a:lnTo>
                  <a:pt x="1280" y="1319"/>
                </a:lnTo>
                <a:lnTo>
                  <a:pt x="1280" y="1319"/>
                </a:lnTo>
                <a:lnTo>
                  <a:pt x="1284" y="1323"/>
                </a:lnTo>
                <a:lnTo>
                  <a:pt x="1288" y="1324"/>
                </a:lnTo>
                <a:lnTo>
                  <a:pt x="1291" y="1325"/>
                </a:lnTo>
                <a:lnTo>
                  <a:pt x="1291" y="1325"/>
                </a:lnTo>
                <a:lnTo>
                  <a:pt x="1306" y="1348"/>
                </a:lnTo>
                <a:lnTo>
                  <a:pt x="1321" y="1370"/>
                </a:lnTo>
                <a:lnTo>
                  <a:pt x="1352" y="1414"/>
                </a:lnTo>
                <a:lnTo>
                  <a:pt x="1383" y="1458"/>
                </a:lnTo>
                <a:lnTo>
                  <a:pt x="1398" y="1480"/>
                </a:lnTo>
                <a:lnTo>
                  <a:pt x="1412" y="1504"/>
                </a:lnTo>
                <a:lnTo>
                  <a:pt x="1412" y="1504"/>
                </a:lnTo>
                <a:lnTo>
                  <a:pt x="1426" y="1502"/>
                </a:lnTo>
                <a:lnTo>
                  <a:pt x="1437" y="1503"/>
                </a:lnTo>
                <a:lnTo>
                  <a:pt x="1449" y="1504"/>
                </a:lnTo>
                <a:lnTo>
                  <a:pt x="1460" y="1507"/>
                </a:lnTo>
                <a:lnTo>
                  <a:pt x="1471" y="1511"/>
                </a:lnTo>
                <a:lnTo>
                  <a:pt x="1479" y="1517"/>
                </a:lnTo>
                <a:lnTo>
                  <a:pt x="1487" y="1523"/>
                </a:lnTo>
                <a:lnTo>
                  <a:pt x="1493" y="1531"/>
                </a:lnTo>
                <a:lnTo>
                  <a:pt x="1498" y="1538"/>
                </a:lnTo>
                <a:lnTo>
                  <a:pt x="1502" y="1547"/>
                </a:lnTo>
                <a:lnTo>
                  <a:pt x="1504" y="1555"/>
                </a:lnTo>
                <a:lnTo>
                  <a:pt x="1504" y="1564"/>
                </a:lnTo>
                <a:lnTo>
                  <a:pt x="1502" y="1572"/>
                </a:lnTo>
                <a:lnTo>
                  <a:pt x="1498" y="1581"/>
                </a:lnTo>
                <a:lnTo>
                  <a:pt x="1492" y="1590"/>
                </a:lnTo>
                <a:lnTo>
                  <a:pt x="1485" y="1597"/>
                </a:lnTo>
                <a:lnTo>
                  <a:pt x="1485" y="1597"/>
                </a:lnTo>
                <a:lnTo>
                  <a:pt x="1490" y="1604"/>
                </a:lnTo>
                <a:lnTo>
                  <a:pt x="1494" y="1610"/>
                </a:lnTo>
                <a:lnTo>
                  <a:pt x="1496" y="1616"/>
                </a:lnTo>
                <a:lnTo>
                  <a:pt x="1496" y="1623"/>
                </a:lnTo>
                <a:lnTo>
                  <a:pt x="1495" y="1629"/>
                </a:lnTo>
                <a:lnTo>
                  <a:pt x="1492" y="1635"/>
                </a:lnTo>
                <a:lnTo>
                  <a:pt x="1489" y="1640"/>
                </a:lnTo>
                <a:lnTo>
                  <a:pt x="1485" y="1645"/>
                </a:lnTo>
                <a:lnTo>
                  <a:pt x="1479" y="1648"/>
                </a:lnTo>
                <a:lnTo>
                  <a:pt x="1474" y="1652"/>
                </a:lnTo>
                <a:lnTo>
                  <a:pt x="1467" y="1653"/>
                </a:lnTo>
                <a:lnTo>
                  <a:pt x="1462" y="1653"/>
                </a:lnTo>
                <a:lnTo>
                  <a:pt x="1456" y="1651"/>
                </a:lnTo>
                <a:lnTo>
                  <a:pt x="1449" y="1646"/>
                </a:lnTo>
                <a:lnTo>
                  <a:pt x="1444" y="1641"/>
                </a:lnTo>
                <a:lnTo>
                  <a:pt x="1440" y="1634"/>
                </a:lnTo>
                <a:lnTo>
                  <a:pt x="1440" y="1634"/>
                </a:lnTo>
                <a:lnTo>
                  <a:pt x="1427" y="1638"/>
                </a:lnTo>
                <a:lnTo>
                  <a:pt x="1413" y="1641"/>
                </a:lnTo>
                <a:lnTo>
                  <a:pt x="1399" y="1641"/>
                </a:lnTo>
                <a:lnTo>
                  <a:pt x="1385" y="1640"/>
                </a:lnTo>
                <a:lnTo>
                  <a:pt x="1379" y="1638"/>
                </a:lnTo>
                <a:lnTo>
                  <a:pt x="1372" y="1636"/>
                </a:lnTo>
                <a:lnTo>
                  <a:pt x="1367" y="1632"/>
                </a:lnTo>
                <a:lnTo>
                  <a:pt x="1361" y="1629"/>
                </a:lnTo>
                <a:lnTo>
                  <a:pt x="1356" y="1625"/>
                </a:lnTo>
                <a:lnTo>
                  <a:pt x="1352" y="1621"/>
                </a:lnTo>
                <a:lnTo>
                  <a:pt x="1349" y="1615"/>
                </a:lnTo>
                <a:lnTo>
                  <a:pt x="1346" y="1610"/>
                </a:lnTo>
                <a:lnTo>
                  <a:pt x="1346" y="1610"/>
                </a:lnTo>
                <a:lnTo>
                  <a:pt x="1345" y="1605"/>
                </a:lnTo>
                <a:lnTo>
                  <a:pt x="1346" y="1599"/>
                </a:lnTo>
                <a:lnTo>
                  <a:pt x="1348" y="1595"/>
                </a:lnTo>
                <a:lnTo>
                  <a:pt x="1350" y="1590"/>
                </a:lnTo>
                <a:lnTo>
                  <a:pt x="1352" y="1584"/>
                </a:lnTo>
                <a:lnTo>
                  <a:pt x="1354" y="1578"/>
                </a:lnTo>
                <a:lnTo>
                  <a:pt x="1355" y="1571"/>
                </a:lnTo>
                <a:lnTo>
                  <a:pt x="1355" y="1563"/>
                </a:lnTo>
                <a:lnTo>
                  <a:pt x="1355" y="1563"/>
                </a:lnTo>
                <a:lnTo>
                  <a:pt x="1360" y="1555"/>
                </a:lnTo>
                <a:lnTo>
                  <a:pt x="1367" y="1549"/>
                </a:lnTo>
                <a:lnTo>
                  <a:pt x="1381" y="1535"/>
                </a:lnTo>
                <a:lnTo>
                  <a:pt x="1381" y="1535"/>
                </a:lnTo>
                <a:lnTo>
                  <a:pt x="1346" y="1487"/>
                </a:lnTo>
                <a:lnTo>
                  <a:pt x="1311" y="1438"/>
                </a:lnTo>
                <a:lnTo>
                  <a:pt x="1276" y="1390"/>
                </a:lnTo>
                <a:lnTo>
                  <a:pt x="1239" y="1343"/>
                </a:lnTo>
                <a:lnTo>
                  <a:pt x="1203" y="1297"/>
                </a:lnTo>
                <a:lnTo>
                  <a:pt x="1166" y="1251"/>
                </a:lnTo>
                <a:lnTo>
                  <a:pt x="1127" y="1207"/>
                </a:lnTo>
                <a:lnTo>
                  <a:pt x="1087" y="1163"/>
                </a:lnTo>
                <a:lnTo>
                  <a:pt x="1087" y="1163"/>
                </a:lnTo>
                <a:lnTo>
                  <a:pt x="1077" y="1165"/>
                </a:lnTo>
                <a:lnTo>
                  <a:pt x="1066" y="1165"/>
                </a:lnTo>
                <a:lnTo>
                  <a:pt x="1041" y="1163"/>
                </a:lnTo>
                <a:lnTo>
                  <a:pt x="1030" y="1163"/>
                </a:lnTo>
                <a:lnTo>
                  <a:pt x="1017" y="1165"/>
                </a:lnTo>
                <a:lnTo>
                  <a:pt x="1005" y="1166"/>
                </a:lnTo>
                <a:lnTo>
                  <a:pt x="993" y="1168"/>
                </a:lnTo>
                <a:lnTo>
                  <a:pt x="993" y="1168"/>
                </a:lnTo>
                <a:lnTo>
                  <a:pt x="996" y="1173"/>
                </a:lnTo>
                <a:lnTo>
                  <a:pt x="997" y="1178"/>
                </a:lnTo>
                <a:lnTo>
                  <a:pt x="1000" y="1188"/>
                </a:lnTo>
                <a:lnTo>
                  <a:pt x="1002" y="1199"/>
                </a:lnTo>
                <a:lnTo>
                  <a:pt x="1004" y="1203"/>
                </a:lnTo>
                <a:lnTo>
                  <a:pt x="1006" y="1208"/>
                </a:lnTo>
                <a:lnTo>
                  <a:pt x="1006" y="1208"/>
                </a:lnTo>
                <a:lnTo>
                  <a:pt x="1017" y="1214"/>
                </a:lnTo>
                <a:lnTo>
                  <a:pt x="1027" y="1218"/>
                </a:lnTo>
                <a:lnTo>
                  <a:pt x="1049" y="1226"/>
                </a:lnTo>
                <a:lnTo>
                  <a:pt x="1071" y="1231"/>
                </a:lnTo>
                <a:lnTo>
                  <a:pt x="1096" y="1236"/>
                </a:lnTo>
                <a:lnTo>
                  <a:pt x="1096" y="1236"/>
                </a:lnTo>
                <a:lnTo>
                  <a:pt x="1109" y="1266"/>
                </a:lnTo>
                <a:lnTo>
                  <a:pt x="1122" y="1297"/>
                </a:lnTo>
                <a:lnTo>
                  <a:pt x="1133" y="1328"/>
                </a:lnTo>
                <a:lnTo>
                  <a:pt x="1146" y="1359"/>
                </a:lnTo>
                <a:lnTo>
                  <a:pt x="1146" y="1359"/>
                </a:lnTo>
                <a:lnTo>
                  <a:pt x="1144" y="1367"/>
                </a:lnTo>
                <a:lnTo>
                  <a:pt x="1140" y="1374"/>
                </a:lnTo>
                <a:lnTo>
                  <a:pt x="1140" y="1374"/>
                </a:lnTo>
                <a:lnTo>
                  <a:pt x="1157" y="1409"/>
                </a:lnTo>
                <a:lnTo>
                  <a:pt x="1172" y="1444"/>
                </a:lnTo>
                <a:lnTo>
                  <a:pt x="1201" y="1517"/>
                </a:lnTo>
                <a:lnTo>
                  <a:pt x="1216" y="1553"/>
                </a:lnTo>
                <a:lnTo>
                  <a:pt x="1231" y="1590"/>
                </a:lnTo>
                <a:lnTo>
                  <a:pt x="1246" y="1625"/>
                </a:lnTo>
                <a:lnTo>
                  <a:pt x="1263" y="1658"/>
                </a:lnTo>
                <a:lnTo>
                  <a:pt x="1263" y="1658"/>
                </a:lnTo>
                <a:lnTo>
                  <a:pt x="1279" y="1710"/>
                </a:lnTo>
                <a:lnTo>
                  <a:pt x="1295" y="1759"/>
                </a:lnTo>
                <a:lnTo>
                  <a:pt x="1304" y="1782"/>
                </a:lnTo>
                <a:lnTo>
                  <a:pt x="1312" y="1805"/>
                </a:lnTo>
                <a:lnTo>
                  <a:pt x="1322" y="1827"/>
                </a:lnTo>
                <a:lnTo>
                  <a:pt x="1334" y="1850"/>
                </a:lnTo>
                <a:lnTo>
                  <a:pt x="1334" y="1850"/>
                </a:lnTo>
                <a:lnTo>
                  <a:pt x="1338" y="1866"/>
                </a:lnTo>
                <a:lnTo>
                  <a:pt x="1342" y="1882"/>
                </a:lnTo>
                <a:lnTo>
                  <a:pt x="1353" y="1913"/>
                </a:lnTo>
                <a:lnTo>
                  <a:pt x="1365" y="1944"/>
                </a:lnTo>
                <a:lnTo>
                  <a:pt x="1379" y="1977"/>
                </a:lnTo>
                <a:lnTo>
                  <a:pt x="1379" y="1977"/>
                </a:lnTo>
                <a:lnTo>
                  <a:pt x="1391" y="2011"/>
                </a:lnTo>
                <a:lnTo>
                  <a:pt x="1404" y="2047"/>
                </a:lnTo>
                <a:lnTo>
                  <a:pt x="1429" y="2117"/>
                </a:lnTo>
                <a:lnTo>
                  <a:pt x="1455" y="2189"/>
                </a:lnTo>
                <a:lnTo>
                  <a:pt x="1469" y="2223"/>
                </a:lnTo>
                <a:lnTo>
                  <a:pt x="1482" y="2258"/>
                </a:lnTo>
                <a:lnTo>
                  <a:pt x="1482" y="2258"/>
                </a:lnTo>
                <a:lnTo>
                  <a:pt x="1496" y="2310"/>
                </a:lnTo>
                <a:lnTo>
                  <a:pt x="1511" y="2362"/>
                </a:lnTo>
                <a:lnTo>
                  <a:pt x="1527" y="2413"/>
                </a:lnTo>
                <a:lnTo>
                  <a:pt x="1545" y="2463"/>
                </a:lnTo>
                <a:lnTo>
                  <a:pt x="1577" y="2564"/>
                </a:lnTo>
                <a:lnTo>
                  <a:pt x="1593" y="2613"/>
                </a:lnTo>
                <a:lnTo>
                  <a:pt x="1608" y="2664"/>
                </a:lnTo>
                <a:lnTo>
                  <a:pt x="1608" y="2664"/>
                </a:lnTo>
                <a:lnTo>
                  <a:pt x="1613" y="2664"/>
                </a:lnTo>
                <a:lnTo>
                  <a:pt x="1619" y="2666"/>
                </a:lnTo>
                <a:lnTo>
                  <a:pt x="1625" y="2668"/>
                </a:lnTo>
                <a:lnTo>
                  <a:pt x="1629" y="2671"/>
                </a:lnTo>
                <a:lnTo>
                  <a:pt x="1633" y="2674"/>
                </a:lnTo>
                <a:lnTo>
                  <a:pt x="1638" y="2679"/>
                </a:lnTo>
                <a:lnTo>
                  <a:pt x="1644" y="2689"/>
                </a:lnTo>
                <a:lnTo>
                  <a:pt x="1651" y="2700"/>
                </a:lnTo>
                <a:lnTo>
                  <a:pt x="1655" y="2712"/>
                </a:lnTo>
                <a:lnTo>
                  <a:pt x="1662" y="2733"/>
                </a:lnTo>
                <a:lnTo>
                  <a:pt x="1662" y="2733"/>
                </a:lnTo>
                <a:lnTo>
                  <a:pt x="1668" y="2733"/>
                </a:lnTo>
                <a:lnTo>
                  <a:pt x="1672" y="2731"/>
                </a:lnTo>
                <a:lnTo>
                  <a:pt x="1679" y="2728"/>
                </a:lnTo>
                <a:lnTo>
                  <a:pt x="1687" y="2723"/>
                </a:lnTo>
                <a:lnTo>
                  <a:pt x="1694" y="2720"/>
                </a:lnTo>
                <a:lnTo>
                  <a:pt x="1694" y="2720"/>
                </a:lnTo>
                <a:lnTo>
                  <a:pt x="1691" y="2713"/>
                </a:lnTo>
                <a:lnTo>
                  <a:pt x="1687" y="2704"/>
                </a:lnTo>
                <a:lnTo>
                  <a:pt x="1682" y="2687"/>
                </a:lnTo>
                <a:lnTo>
                  <a:pt x="1682" y="2687"/>
                </a:lnTo>
                <a:lnTo>
                  <a:pt x="1683" y="2684"/>
                </a:lnTo>
                <a:lnTo>
                  <a:pt x="1685" y="2681"/>
                </a:lnTo>
                <a:lnTo>
                  <a:pt x="1690" y="2677"/>
                </a:lnTo>
                <a:lnTo>
                  <a:pt x="1696" y="2675"/>
                </a:lnTo>
                <a:lnTo>
                  <a:pt x="1703" y="2674"/>
                </a:lnTo>
                <a:lnTo>
                  <a:pt x="1710" y="2675"/>
                </a:lnTo>
                <a:lnTo>
                  <a:pt x="1717" y="2676"/>
                </a:lnTo>
                <a:lnTo>
                  <a:pt x="1723" y="2679"/>
                </a:lnTo>
                <a:lnTo>
                  <a:pt x="1729" y="2683"/>
                </a:lnTo>
                <a:lnTo>
                  <a:pt x="1729" y="2683"/>
                </a:lnTo>
                <a:lnTo>
                  <a:pt x="1733" y="2698"/>
                </a:lnTo>
                <a:lnTo>
                  <a:pt x="1738" y="2714"/>
                </a:lnTo>
                <a:lnTo>
                  <a:pt x="1750" y="2743"/>
                </a:lnTo>
                <a:lnTo>
                  <a:pt x="1755" y="2758"/>
                </a:lnTo>
                <a:lnTo>
                  <a:pt x="1759" y="2772"/>
                </a:lnTo>
                <a:lnTo>
                  <a:pt x="1762" y="2787"/>
                </a:lnTo>
                <a:lnTo>
                  <a:pt x="1763" y="2802"/>
                </a:lnTo>
                <a:lnTo>
                  <a:pt x="1763" y="2802"/>
                </a:lnTo>
                <a:lnTo>
                  <a:pt x="1757" y="2805"/>
                </a:lnTo>
                <a:lnTo>
                  <a:pt x="1752" y="2807"/>
                </a:lnTo>
                <a:lnTo>
                  <a:pt x="1747" y="2808"/>
                </a:lnTo>
                <a:lnTo>
                  <a:pt x="1742" y="2808"/>
                </a:lnTo>
                <a:lnTo>
                  <a:pt x="1737" y="2808"/>
                </a:lnTo>
                <a:lnTo>
                  <a:pt x="1733" y="2807"/>
                </a:lnTo>
                <a:lnTo>
                  <a:pt x="1729" y="2805"/>
                </a:lnTo>
                <a:lnTo>
                  <a:pt x="1724" y="2803"/>
                </a:lnTo>
                <a:lnTo>
                  <a:pt x="1718" y="2796"/>
                </a:lnTo>
                <a:lnTo>
                  <a:pt x="1712" y="2788"/>
                </a:lnTo>
                <a:lnTo>
                  <a:pt x="1706" y="2779"/>
                </a:lnTo>
                <a:lnTo>
                  <a:pt x="1703" y="2770"/>
                </a:lnTo>
                <a:lnTo>
                  <a:pt x="1703" y="2770"/>
                </a:lnTo>
                <a:lnTo>
                  <a:pt x="1699" y="2771"/>
                </a:lnTo>
                <a:lnTo>
                  <a:pt x="1692" y="2772"/>
                </a:lnTo>
                <a:lnTo>
                  <a:pt x="1687" y="2773"/>
                </a:lnTo>
                <a:lnTo>
                  <a:pt x="1684" y="2772"/>
                </a:lnTo>
                <a:lnTo>
                  <a:pt x="1684" y="2772"/>
                </a:lnTo>
                <a:lnTo>
                  <a:pt x="1684" y="2778"/>
                </a:lnTo>
                <a:lnTo>
                  <a:pt x="1684" y="2783"/>
                </a:lnTo>
                <a:lnTo>
                  <a:pt x="1686" y="2789"/>
                </a:lnTo>
                <a:lnTo>
                  <a:pt x="1688" y="2793"/>
                </a:lnTo>
                <a:lnTo>
                  <a:pt x="1693" y="2802"/>
                </a:lnTo>
                <a:lnTo>
                  <a:pt x="1694" y="2807"/>
                </a:lnTo>
                <a:lnTo>
                  <a:pt x="1694" y="2812"/>
                </a:lnTo>
                <a:lnTo>
                  <a:pt x="1694" y="2812"/>
                </a:lnTo>
                <a:lnTo>
                  <a:pt x="1693" y="2819"/>
                </a:lnTo>
                <a:lnTo>
                  <a:pt x="1690" y="2823"/>
                </a:lnTo>
                <a:lnTo>
                  <a:pt x="1686" y="2825"/>
                </a:lnTo>
                <a:lnTo>
                  <a:pt x="1682" y="2827"/>
                </a:lnTo>
                <a:lnTo>
                  <a:pt x="1673" y="2832"/>
                </a:lnTo>
                <a:lnTo>
                  <a:pt x="1670" y="2835"/>
                </a:lnTo>
                <a:lnTo>
                  <a:pt x="1667" y="2839"/>
                </a:lnTo>
                <a:lnTo>
                  <a:pt x="1667" y="2839"/>
                </a:lnTo>
                <a:lnTo>
                  <a:pt x="1669" y="2846"/>
                </a:lnTo>
                <a:lnTo>
                  <a:pt x="1672" y="2856"/>
                </a:lnTo>
                <a:lnTo>
                  <a:pt x="1682" y="2884"/>
                </a:lnTo>
                <a:lnTo>
                  <a:pt x="1682" y="2884"/>
                </a:lnTo>
                <a:lnTo>
                  <a:pt x="1688" y="2899"/>
                </a:lnTo>
                <a:lnTo>
                  <a:pt x="1694" y="2916"/>
                </a:lnTo>
                <a:lnTo>
                  <a:pt x="1710" y="2949"/>
                </a:lnTo>
                <a:lnTo>
                  <a:pt x="1727" y="2982"/>
                </a:lnTo>
                <a:lnTo>
                  <a:pt x="1734" y="2997"/>
                </a:lnTo>
                <a:lnTo>
                  <a:pt x="1739" y="3009"/>
                </a:lnTo>
                <a:lnTo>
                  <a:pt x="1739" y="3009"/>
                </a:lnTo>
                <a:lnTo>
                  <a:pt x="1744" y="3025"/>
                </a:lnTo>
                <a:lnTo>
                  <a:pt x="1746" y="3033"/>
                </a:lnTo>
                <a:lnTo>
                  <a:pt x="1747" y="3042"/>
                </a:lnTo>
                <a:lnTo>
                  <a:pt x="1746" y="3049"/>
                </a:lnTo>
                <a:lnTo>
                  <a:pt x="1743" y="3055"/>
                </a:lnTo>
                <a:lnTo>
                  <a:pt x="1740" y="3059"/>
                </a:lnTo>
                <a:lnTo>
                  <a:pt x="1737" y="3061"/>
                </a:lnTo>
                <a:lnTo>
                  <a:pt x="1733" y="3063"/>
                </a:lnTo>
                <a:lnTo>
                  <a:pt x="1729" y="3065"/>
                </a:lnTo>
                <a:lnTo>
                  <a:pt x="1729" y="3065"/>
                </a:lnTo>
                <a:lnTo>
                  <a:pt x="1731" y="3077"/>
                </a:lnTo>
                <a:lnTo>
                  <a:pt x="1732" y="3088"/>
                </a:lnTo>
                <a:lnTo>
                  <a:pt x="1733" y="3113"/>
                </a:lnTo>
                <a:lnTo>
                  <a:pt x="1733" y="3113"/>
                </a:lnTo>
                <a:lnTo>
                  <a:pt x="1728" y="3120"/>
                </a:lnTo>
                <a:lnTo>
                  <a:pt x="1722" y="3125"/>
                </a:lnTo>
                <a:lnTo>
                  <a:pt x="1718" y="3128"/>
                </a:lnTo>
                <a:lnTo>
                  <a:pt x="1713" y="3129"/>
                </a:lnTo>
                <a:lnTo>
                  <a:pt x="1707" y="3130"/>
                </a:lnTo>
                <a:lnTo>
                  <a:pt x="1702" y="3129"/>
                </a:lnTo>
                <a:lnTo>
                  <a:pt x="1698" y="3127"/>
                </a:lnTo>
                <a:lnTo>
                  <a:pt x="1692" y="3125"/>
                </a:lnTo>
                <a:lnTo>
                  <a:pt x="1688" y="3121"/>
                </a:lnTo>
                <a:lnTo>
                  <a:pt x="1684" y="3118"/>
                </a:lnTo>
                <a:lnTo>
                  <a:pt x="1675" y="3107"/>
                </a:lnTo>
                <a:lnTo>
                  <a:pt x="1669" y="3096"/>
                </a:lnTo>
                <a:lnTo>
                  <a:pt x="1662" y="3084"/>
                </a:lnTo>
                <a:lnTo>
                  <a:pt x="1662" y="3084"/>
                </a:lnTo>
                <a:lnTo>
                  <a:pt x="1657" y="3084"/>
                </a:lnTo>
                <a:lnTo>
                  <a:pt x="1653" y="3085"/>
                </a:lnTo>
                <a:lnTo>
                  <a:pt x="1646" y="3090"/>
                </a:lnTo>
                <a:lnTo>
                  <a:pt x="1646" y="3090"/>
                </a:lnTo>
                <a:lnTo>
                  <a:pt x="1642" y="3088"/>
                </a:lnTo>
                <a:lnTo>
                  <a:pt x="1638" y="3084"/>
                </a:lnTo>
                <a:lnTo>
                  <a:pt x="1631" y="3078"/>
                </a:lnTo>
                <a:lnTo>
                  <a:pt x="1626" y="3070"/>
                </a:lnTo>
                <a:lnTo>
                  <a:pt x="1623" y="3067"/>
                </a:lnTo>
                <a:lnTo>
                  <a:pt x="1618" y="3065"/>
                </a:lnTo>
                <a:lnTo>
                  <a:pt x="1618" y="3065"/>
                </a:lnTo>
                <a:lnTo>
                  <a:pt x="1610" y="3038"/>
                </a:lnTo>
                <a:lnTo>
                  <a:pt x="1600" y="3013"/>
                </a:lnTo>
                <a:lnTo>
                  <a:pt x="1590" y="2987"/>
                </a:lnTo>
                <a:lnTo>
                  <a:pt x="1579" y="2963"/>
                </a:lnTo>
                <a:lnTo>
                  <a:pt x="1554" y="2916"/>
                </a:lnTo>
                <a:lnTo>
                  <a:pt x="1531" y="2869"/>
                </a:lnTo>
                <a:lnTo>
                  <a:pt x="1531" y="2869"/>
                </a:lnTo>
                <a:lnTo>
                  <a:pt x="1519" y="2869"/>
                </a:lnTo>
                <a:lnTo>
                  <a:pt x="1510" y="2867"/>
                </a:lnTo>
                <a:lnTo>
                  <a:pt x="1510" y="2867"/>
                </a:lnTo>
                <a:lnTo>
                  <a:pt x="1500" y="2850"/>
                </a:lnTo>
                <a:lnTo>
                  <a:pt x="1490" y="2832"/>
                </a:lnTo>
                <a:lnTo>
                  <a:pt x="1481" y="2812"/>
                </a:lnTo>
                <a:lnTo>
                  <a:pt x="1474" y="2793"/>
                </a:lnTo>
                <a:lnTo>
                  <a:pt x="1459" y="2756"/>
                </a:lnTo>
                <a:lnTo>
                  <a:pt x="1451" y="2737"/>
                </a:lnTo>
                <a:lnTo>
                  <a:pt x="1444" y="2720"/>
                </a:lnTo>
                <a:lnTo>
                  <a:pt x="1444" y="2720"/>
                </a:lnTo>
                <a:lnTo>
                  <a:pt x="1445" y="2715"/>
                </a:lnTo>
                <a:lnTo>
                  <a:pt x="1447" y="2711"/>
                </a:lnTo>
                <a:lnTo>
                  <a:pt x="1450" y="2706"/>
                </a:lnTo>
                <a:lnTo>
                  <a:pt x="1457" y="2703"/>
                </a:lnTo>
                <a:lnTo>
                  <a:pt x="1457" y="2703"/>
                </a:lnTo>
                <a:lnTo>
                  <a:pt x="1442" y="2672"/>
                </a:lnTo>
                <a:lnTo>
                  <a:pt x="1429" y="2641"/>
                </a:lnTo>
                <a:lnTo>
                  <a:pt x="1418" y="2610"/>
                </a:lnTo>
                <a:lnTo>
                  <a:pt x="1409" y="2579"/>
                </a:lnTo>
                <a:lnTo>
                  <a:pt x="1390" y="2514"/>
                </a:lnTo>
                <a:lnTo>
                  <a:pt x="1381" y="2480"/>
                </a:lnTo>
                <a:lnTo>
                  <a:pt x="1370" y="2446"/>
                </a:lnTo>
                <a:lnTo>
                  <a:pt x="1370" y="2446"/>
                </a:lnTo>
                <a:lnTo>
                  <a:pt x="1318" y="2431"/>
                </a:lnTo>
                <a:lnTo>
                  <a:pt x="1264" y="2416"/>
                </a:lnTo>
                <a:lnTo>
                  <a:pt x="1155" y="2389"/>
                </a:lnTo>
                <a:lnTo>
                  <a:pt x="1155" y="2389"/>
                </a:lnTo>
                <a:lnTo>
                  <a:pt x="1140" y="2385"/>
                </a:lnTo>
                <a:lnTo>
                  <a:pt x="1125" y="2380"/>
                </a:lnTo>
                <a:lnTo>
                  <a:pt x="1110" y="2376"/>
                </a:lnTo>
                <a:lnTo>
                  <a:pt x="1096" y="2372"/>
                </a:lnTo>
                <a:lnTo>
                  <a:pt x="1096" y="2372"/>
                </a:lnTo>
                <a:lnTo>
                  <a:pt x="1081" y="2371"/>
                </a:lnTo>
                <a:lnTo>
                  <a:pt x="1066" y="2370"/>
                </a:lnTo>
                <a:lnTo>
                  <a:pt x="1035" y="2372"/>
                </a:lnTo>
                <a:lnTo>
                  <a:pt x="1003" y="2374"/>
                </a:lnTo>
                <a:lnTo>
                  <a:pt x="971" y="2377"/>
                </a:lnTo>
                <a:lnTo>
                  <a:pt x="971" y="2377"/>
                </a:lnTo>
                <a:lnTo>
                  <a:pt x="970" y="2382"/>
                </a:lnTo>
                <a:lnTo>
                  <a:pt x="970" y="2388"/>
                </a:lnTo>
                <a:lnTo>
                  <a:pt x="971" y="2404"/>
                </a:lnTo>
                <a:lnTo>
                  <a:pt x="971" y="2404"/>
                </a:lnTo>
                <a:lnTo>
                  <a:pt x="977" y="2409"/>
                </a:lnTo>
                <a:lnTo>
                  <a:pt x="983" y="2415"/>
                </a:lnTo>
                <a:lnTo>
                  <a:pt x="988" y="2423"/>
                </a:lnTo>
                <a:lnTo>
                  <a:pt x="991" y="2430"/>
                </a:lnTo>
                <a:lnTo>
                  <a:pt x="994" y="2440"/>
                </a:lnTo>
                <a:lnTo>
                  <a:pt x="995" y="2449"/>
                </a:lnTo>
                <a:lnTo>
                  <a:pt x="996" y="2459"/>
                </a:lnTo>
                <a:lnTo>
                  <a:pt x="995" y="2469"/>
                </a:lnTo>
                <a:lnTo>
                  <a:pt x="994" y="2477"/>
                </a:lnTo>
                <a:lnTo>
                  <a:pt x="992" y="2487"/>
                </a:lnTo>
                <a:lnTo>
                  <a:pt x="988" y="2494"/>
                </a:lnTo>
                <a:lnTo>
                  <a:pt x="983" y="2502"/>
                </a:lnTo>
                <a:lnTo>
                  <a:pt x="978" y="2507"/>
                </a:lnTo>
                <a:lnTo>
                  <a:pt x="972" y="2511"/>
                </a:lnTo>
                <a:lnTo>
                  <a:pt x="964" y="2514"/>
                </a:lnTo>
                <a:lnTo>
                  <a:pt x="956" y="2515"/>
                </a:lnTo>
                <a:lnTo>
                  <a:pt x="956" y="2515"/>
                </a:lnTo>
                <a:lnTo>
                  <a:pt x="954" y="2524"/>
                </a:lnTo>
                <a:lnTo>
                  <a:pt x="951" y="2535"/>
                </a:lnTo>
                <a:lnTo>
                  <a:pt x="951" y="2546"/>
                </a:lnTo>
                <a:lnTo>
                  <a:pt x="951" y="2558"/>
                </a:lnTo>
                <a:lnTo>
                  <a:pt x="952" y="2603"/>
                </a:lnTo>
                <a:lnTo>
                  <a:pt x="952" y="2613"/>
                </a:lnTo>
                <a:lnTo>
                  <a:pt x="951" y="2624"/>
                </a:lnTo>
                <a:lnTo>
                  <a:pt x="950" y="2635"/>
                </a:lnTo>
                <a:lnTo>
                  <a:pt x="947" y="2644"/>
                </a:lnTo>
                <a:lnTo>
                  <a:pt x="944" y="2653"/>
                </a:lnTo>
                <a:lnTo>
                  <a:pt x="939" y="2660"/>
                </a:lnTo>
                <a:lnTo>
                  <a:pt x="932" y="2668"/>
                </a:lnTo>
                <a:lnTo>
                  <a:pt x="924" y="2674"/>
                </a:lnTo>
                <a:lnTo>
                  <a:pt x="924" y="2674"/>
                </a:lnTo>
                <a:lnTo>
                  <a:pt x="924" y="2682"/>
                </a:lnTo>
                <a:lnTo>
                  <a:pt x="922" y="2688"/>
                </a:lnTo>
                <a:lnTo>
                  <a:pt x="919" y="2695"/>
                </a:lnTo>
                <a:lnTo>
                  <a:pt x="915" y="2701"/>
                </a:lnTo>
                <a:lnTo>
                  <a:pt x="909" y="2705"/>
                </a:lnTo>
                <a:lnTo>
                  <a:pt x="902" y="2710"/>
                </a:lnTo>
                <a:lnTo>
                  <a:pt x="895" y="2713"/>
                </a:lnTo>
                <a:lnTo>
                  <a:pt x="887" y="2715"/>
                </a:lnTo>
                <a:lnTo>
                  <a:pt x="880" y="2716"/>
                </a:lnTo>
                <a:lnTo>
                  <a:pt x="872" y="2715"/>
                </a:lnTo>
                <a:lnTo>
                  <a:pt x="865" y="2713"/>
                </a:lnTo>
                <a:lnTo>
                  <a:pt x="858" y="2710"/>
                </a:lnTo>
                <a:lnTo>
                  <a:pt x="853" y="2705"/>
                </a:lnTo>
                <a:lnTo>
                  <a:pt x="848" y="2699"/>
                </a:lnTo>
                <a:lnTo>
                  <a:pt x="844" y="2690"/>
                </a:lnTo>
                <a:lnTo>
                  <a:pt x="843" y="2681"/>
                </a:lnTo>
                <a:lnTo>
                  <a:pt x="843" y="2681"/>
                </a:lnTo>
                <a:lnTo>
                  <a:pt x="838" y="2680"/>
                </a:lnTo>
                <a:lnTo>
                  <a:pt x="833" y="2679"/>
                </a:lnTo>
                <a:lnTo>
                  <a:pt x="825" y="2676"/>
                </a:lnTo>
                <a:lnTo>
                  <a:pt x="818" y="2676"/>
                </a:lnTo>
                <a:lnTo>
                  <a:pt x="818" y="2676"/>
                </a:lnTo>
                <a:lnTo>
                  <a:pt x="813" y="2670"/>
                </a:lnTo>
                <a:lnTo>
                  <a:pt x="811" y="2662"/>
                </a:lnTo>
                <a:lnTo>
                  <a:pt x="805" y="2649"/>
                </a:lnTo>
                <a:lnTo>
                  <a:pt x="805" y="2649"/>
                </a:lnTo>
                <a:lnTo>
                  <a:pt x="808" y="2641"/>
                </a:lnTo>
                <a:lnTo>
                  <a:pt x="810" y="2634"/>
                </a:lnTo>
                <a:lnTo>
                  <a:pt x="813" y="2616"/>
                </a:lnTo>
                <a:lnTo>
                  <a:pt x="814" y="2597"/>
                </a:lnTo>
                <a:lnTo>
                  <a:pt x="814" y="2579"/>
                </a:lnTo>
                <a:lnTo>
                  <a:pt x="812" y="2541"/>
                </a:lnTo>
                <a:lnTo>
                  <a:pt x="811" y="2510"/>
                </a:lnTo>
                <a:lnTo>
                  <a:pt x="811" y="2510"/>
                </a:lnTo>
                <a:lnTo>
                  <a:pt x="806" y="2505"/>
                </a:lnTo>
                <a:lnTo>
                  <a:pt x="799" y="2499"/>
                </a:lnTo>
                <a:lnTo>
                  <a:pt x="796" y="2494"/>
                </a:lnTo>
                <a:lnTo>
                  <a:pt x="793" y="2489"/>
                </a:lnTo>
                <a:lnTo>
                  <a:pt x="791" y="2484"/>
                </a:lnTo>
                <a:lnTo>
                  <a:pt x="790" y="2478"/>
                </a:lnTo>
                <a:lnTo>
                  <a:pt x="790" y="2478"/>
                </a:lnTo>
                <a:lnTo>
                  <a:pt x="784" y="2480"/>
                </a:lnTo>
                <a:lnTo>
                  <a:pt x="777" y="2480"/>
                </a:lnTo>
                <a:lnTo>
                  <a:pt x="770" y="2482"/>
                </a:lnTo>
                <a:lnTo>
                  <a:pt x="764" y="2483"/>
                </a:lnTo>
                <a:lnTo>
                  <a:pt x="764" y="2483"/>
                </a:lnTo>
                <a:lnTo>
                  <a:pt x="766" y="2491"/>
                </a:lnTo>
                <a:lnTo>
                  <a:pt x="765" y="2500"/>
                </a:lnTo>
                <a:lnTo>
                  <a:pt x="763" y="2506"/>
                </a:lnTo>
                <a:lnTo>
                  <a:pt x="759" y="2511"/>
                </a:lnTo>
                <a:lnTo>
                  <a:pt x="752" y="2516"/>
                </a:lnTo>
                <a:lnTo>
                  <a:pt x="744" y="2519"/>
                </a:lnTo>
                <a:lnTo>
                  <a:pt x="735" y="2521"/>
                </a:lnTo>
                <a:lnTo>
                  <a:pt x="724" y="2521"/>
                </a:lnTo>
                <a:lnTo>
                  <a:pt x="724" y="2521"/>
                </a:lnTo>
                <a:lnTo>
                  <a:pt x="718" y="2517"/>
                </a:lnTo>
                <a:lnTo>
                  <a:pt x="714" y="2513"/>
                </a:lnTo>
                <a:lnTo>
                  <a:pt x="710" y="2507"/>
                </a:lnTo>
                <a:lnTo>
                  <a:pt x="708" y="2501"/>
                </a:lnTo>
                <a:lnTo>
                  <a:pt x="707" y="2494"/>
                </a:lnTo>
                <a:lnTo>
                  <a:pt x="706" y="2487"/>
                </a:lnTo>
                <a:lnTo>
                  <a:pt x="706" y="2472"/>
                </a:lnTo>
                <a:lnTo>
                  <a:pt x="709" y="2440"/>
                </a:lnTo>
                <a:lnTo>
                  <a:pt x="709" y="2425"/>
                </a:lnTo>
                <a:lnTo>
                  <a:pt x="708" y="2417"/>
                </a:lnTo>
                <a:lnTo>
                  <a:pt x="707" y="2411"/>
                </a:lnTo>
                <a:lnTo>
                  <a:pt x="707" y="2411"/>
                </a:lnTo>
                <a:lnTo>
                  <a:pt x="710" y="2409"/>
                </a:lnTo>
                <a:lnTo>
                  <a:pt x="710" y="2407"/>
                </a:lnTo>
                <a:lnTo>
                  <a:pt x="712" y="2404"/>
                </a:lnTo>
                <a:lnTo>
                  <a:pt x="712" y="2404"/>
                </a:lnTo>
                <a:lnTo>
                  <a:pt x="716" y="2402"/>
                </a:lnTo>
                <a:lnTo>
                  <a:pt x="721" y="2400"/>
                </a:lnTo>
                <a:lnTo>
                  <a:pt x="727" y="2400"/>
                </a:lnTo>
                <a:lnTo>
                  <a:pt x="732" y="2400"/>
                </a:lnTo>
                <a:lnTo>
                  <a:pt x="736" y="2401"/>
                </a:lnTo>
                <a:lnTo>
                  <a:pt x="742" y="2402"/>
                </a:lnTo>
                <a:lnTo>
                  <a:pt x="749" y="2407"/>
                </a:lnTo>
                <a:lnTo>
                  <a:pt x="756" y="2414"/>
                </a:lnTo>
                <a:lnTo>
                  <a:pt x="759" y="2417"/>
                </a:lnTo>
                <a:lnTo>
                  <a:pt x="761" y="2422"/>
                </a:lnTo>
                <a:lnTo>
                  <a:pt x="762" y="2426"/>
                </a:lnTo>
                <a:lnTo>
                  <a:pt x="763" y="2430"/>
                </a:lnTo>
                <a:lnTo>
                  <a:pt x="763" y="2435"/>
                </a:lnTo>
                <a:lnTo>
                  <a:pt x="762" y="2440"/>
                </a:lnTo>
                <a:lnTo>
                  <a:pt x="762" y="2440"/>
                </a:lnTo>
                <a:lnTo>
                  <a:pt x="766" y="2441"/>
                </a:lnTo>
                <a:lnTo>
                  <a:pt x="769" y="2440"/>
                </a:lnTo>
                <a:lnTo>
                  <a:pt x="775" y="2438"/>
                </a:lnTo>
                <a:lnTo>
                  <a:pt x="779" y="2434"/>
                </a:lnTo>
                <a:lnTo>
                  <a:pt x="782" y="2434"/>
                </a:lnTo>
                <a:lnTo>
                  <a:pt x="785" y="2433"/>
                </a:lnTo>
                <a:lnTo>
                  <a:pt x="785" y="2433"/>
                </a:lnTo>
                <a:lnTo>
                  <a:pt x="784" y="2428"/>
                </a:lnTo>
                <a:lnTo>
                  <a:pt x="785" y="2423"/>
                </a:lnTo>
                <a:lnTo>
                  <a:pt x="788" y="2417"/>
                </a:lnTo>
                <a:lnTo>
                  <a:pt x="790" y="2411"/>
                </a:lnTo>
                <a:lnTo>
                  <a:pt x="790" y="2411"/>
                </a:lnTo>
                <a:lnTo>
                  <a:pt x="792" y="2409"/>
                </a:lnTo>
                <a:lnTo>
                  <a:pt x="794" y="2407"/>
                </a:lnTo>
                <a:lnTo>
                  <a:pt x="798" y="2405"/>
                </a:lnTo>
                <a:lnTo>
                  <a:pt x="804" y="2405"/>
                </a:lnTo>
                <a:lnTo>
                  <a:pt x="809" y="2404"/>
                </a:lnTo>
                <a:lnTo>
                  <a:pt x="809" y="2404"/>
                </a:lnTo>
                <a:lnTo>
                  <a:pt x="807" y="2391"/>
                </a:lnTo>
                <a:lnTo>
                  <a:pt x="806" y="2383"/>
                </a:lnTo>
                <a:lnTo>
                  <a:pt x="803" y="2377"/>
                </a:lnTo>
                <a:lnTo>
                  <a:pt x="803" y="2377"/>
                </a:lnTo>
                <a:lnTo>
                  <a:pt x="781" y="2378"/>
                </a:lnTo>
                <a:lnTo>
                  <a:pt x="762" y="2379"/>
                </a:lnTo>
                <a:lnTo>
                  <a:pt x="753" y="2380"/>
                </a:lnTo>
                <a:lnTo>
                  <a:pt x="746" y="2382"/>
                </a:lnTo>
                <a:lnTo>
                  <a:pt x="738" y="2385"/>
                </a:lnTo>
                <a:lnTo>
                  <a:pt x="732" y="2389"/>
                </a:lnTo>
                <a:lnTo>
                  <a:pt x="732" y="2389"/>
                </a:lnTo>
                <a:lnTo>
                  <a:pt x="709" y="2391"/>
                </a:lnTo>
                <a:lnTo>
                  <a:pt x="686" y="2392"/>
                </a:lnTo>
                <a:lnTo>
                  <a:pt x="662" y="2395"/>
                </a:lnTo>
                <a:lnTo>
                  <a:pt x="639" y="2398"/>
                </a:lnTo>
                <a:lnTo>
                  <a:pt x="592" y="2407"/>
                </a:lnTo>
                <a:lnTo>
                  <a:pt x="543" y="2415"/>
                </a:lnTo>
                <a:lnTo>
                  <a:pt x="543" y="2415"/>
                </a:lnTo>
                <a:lnTo>
                  <a:pt x="523" y="2419"/>
                </a:lnTo>
                <a:lnTo>
                  <a:pt x="502" y="2424"/>
                </a:lnTo>
                <a:lnTo>
                  <a:pt x="457" y="2430"/>
                </a:lnTo>
                <a:lnTo>
                  <a:pt x="411" y="2437"/>
                </a:lnTo>
                <a:lnTo>
                  <a:pt x="367" y="2442"/>
                </a:lnTo>
                <a:lnTo>
                  <a:pt x="367" y="2442"/>
                </a:lnTo>
                <a:lnTo>
                  <a:pt x="357" y="2477"/>
                </a:lnTo>
                <a:lnTo>
                  <a:pt x="344" y="2513"/>
                </a:lnTo>
                <a:lnTo>
                  <a:pt x="329" y="2549"/>
                </a:lnTo>
                <a:lnTo>
                  <a:pt x="314" y="2584"/>
                </a:lnTo>
                <a:lnTo>
                  <a:pt x="299" y="2621"/>
                </a:lnTo>
                <a:lnTo>
                  <a:pt x="284" y="2656"/>
                </a:lnTo>
                <a:lnTo>
                  <a:pt x="271" y="2691"/>
                </a:lnTo>
                <a:lnTo>
                  <a:pt x="261" y="2725"/>
                </a:lnTo>
                <a:lnTo>
                  <a:pt x="261" y="2725"/>
                </a:lnTo>
                <a:lnTo>
                  <a:pt x="266" y="2728"/>
                </a:lnTo>
                <a:lnTo>
                  <a:pt x="269" y="2731"/>
                </a:lnTo>
                <a:lnTo>
                  <a:pt x="274" y="2735"/>
                </a:lnTo>
                <a:lnTo>
                  <a:pt x="276" y="2740"/>
                </a:lnTo>
                <a:lnTo>
                  <a:pt x="276" y="2740"/>
                </a:lnTo>
                <a:lnTo>
                  <a:pt x="269" y="2752"/>
                </a:lnTo>
                <a:lnTo>
                  <a:pt x="264" y="2766"/>
                </a:lnTo>
                <a:lnTo>
                  <a:pt x="253" y="2796"/>
                </a:lnTo>
                <a:lnTo>
                  <a:pt x="244" y="2827"/>
                </a:lnTo>
                <a:lnTo>
                  <a:pt x="235" y="2856"/>
                </a:lnTo>
                <a:lnTo>
                  <a:pt x="235" y="2856"/>
                </a:lnTo>
                <a:lnTo>
                  <a:pt x="230" y="2859"/>
                </a:lnTo>
                <a:lnTo>
                  <a:pt x="225" y="2863"/>
                </a:lnTo>
                <a:lnTo>
                  <a:pt x="220" y="2864"/>
                </a:lnTo>
                <a:lnTo>
                  <a:pt x="217" y="2864"/>
                </a:lnTo>
                <a:lnTo>
                  <a:pt x="214" y="2863"/>
                </a:lnTo>
                <a:lnTo>
                  <a:pt x="214" y="2863"/>
                </a:lnTo>
                <a:lnTo>
                  <a:pt x="206" y="2873"/>
                </a:lnTo>
                <a:lnTo>
                  <a:pt x="200" y="2884"/>
                </a:lnTo>
                <a:lnTo>
                  <a:pt x="194" y="2896"/>
                </a:lnTo>
                <a:lnTo>
                  <a:pt x="189" y="2908"/>
                </a:lnTo>
                <a:lnTo>
                  <a:pt x="179" y="2933"/>
                </a:lnTo>
                <a:lnTo>
                  <a:pt x="168" y="2960"/>
                </a:lnTo>
                <a:lnTo>
                  <a:pt x="168" y="2960"/>
                </a:lnTo>
                <a:lnTo>
                  <a:pt x="165" y="2963"/>
                </a:lnTo>
                <a:lnTo>
                  <a:pt x="162" y="2967"/>
                </a:lnTo>
                <a:lnTo>
                  <a:pt x="159" y="2970"/>
                </a:lnTo>
                <a:lnTo>
                  <a:pt x="157" y="2973"/>
                </a:lnTo>
                <a:lnTo>
                  <a:pt x="157" y="2973"/>
                </a:lnTo>
                <a:lnTo>
                  <a:pt x="153" y="2986"/>
                </a:lnTo>
                <a:lnTo>
                  <a:pt x="148" y="2999"/>
                </a:lnTo>
                <a:lnTo>
                  <a:pt x="142" y="3023"/>
                </a:lnTo>
                <a:lnTo>
                  <a:pt x="138" y="3034"/>
                </a:lnTo>
                <a:lnTo>
                  <a:pt x="133" y="3045"/>
                </a:lnTo>
                <a:lnTo>
                  <a:pt x="127" y="3054"/>
                </a:lnTo>
                <a:lnTo>
                  <a:pt x="123" y="3059"/>
                </a:lnTo>
                <a:lnTo>
                  <a:pt x="118" y="3063"/>
                </a:lnTo>
                <a:lnTo>
                  <a:pt x="118" y="3063"/>
                </a:lnTo>
                <a:lnTo>
                  <a:pt x="113" y="3063"/>
                </a:lnTo>
                <a:lnTo>
                  <a:pt x="108" y="3064"/>
                </a:lnTo>
                <a:lnTo>
                  <a:pt x="104" y="3064"/>
                </a:lnTo>
                <a:lnTo>
                  <a:pt x="99" y="3063"/>
                </a:lnTo>
                <a:lnTo>
                  <a:pt x="99" y="3063"/>
                </a:lnTo>
                <a:lnTo>
                  <a:pt x="95" y="3068"/>
                </a:lnTo>
                <a:lnTo>
                  <a:pt x="91" y="3076"/>
                </a:lnTo>
                <a:lnTo>
                  <a:pt x="82" y="3091"/>
                </a:lnTo>
                <a:lnTo>
                  <a:pt x="79" y="3098"/>
                </a:lnTo>
                <a:lnTo>
                  <a:pt x="74" y="3104"/>
                </a:lnTo>
                <a:lnTo>
                  <a:pt x="69" y="3109"/>
                </a:lnTo>
                <a:lnTo>
                  <a:pt x="64" y="3111"/>
                </a:lnTo>
                <a:lnTo>
                  <a:pt x="64" y="3111"/>
                </a:lnTo>
                <a:lnTo>
                  <a:pt x="52" y="3108"/>
                </a:lnTo>
                <a:lnTo>
                  <a:pt x="41" y="3104"/>
                </a:lnTo>
                <a:lnTo>
                  <a:pt x="33" y="3098"/>
                </a:lnTo>
                <a:lnTo>
                  <a:pt x="28" y="3094"/>
                </a:lnTo>
                <a:lnTo>
                  <a:pt x="25" y="3090"/>
                </a:lnTo>
                <a:lnTo>
                  <a:pt x="25" y="3090"/>
                </a:lnTo>
                <a:lnTo>
                  <a:pt x="26" y="3083"/>
                </a:lnTo>
                <a:lnTo>
                  <a:pt x="27" y="3077"/>
                </a:lnTo>
                <a:lnTo>
                  <a:pt x="29" y="3071"/>
                </a:lnTo>
                <a:lnTo>
                  <a:pt x="33" y="3066"/>
                </a:lnTo>
                <a:lnTo>
                  <a:pt x="38" y="3058"/>
                </a:lnTo>
                <a:lnTo>
                  <a:pt x="44" y="3048"/>
                </a:lnTo>
                <a:lnTo>
                  <a:pt x="44" y="3048"/>
                </a:lnTo>
                <a:lnTo>
                  <a:pt x="38" y="3046"/>
                </a:lnTo>
                <a:lnTo>
                  <a:pt x="33" y="3044"/>
                </a:lnTo>
                <a:lnTo>
                  <a:pt x="28" y="3042"/>
                </a:lnTo>
                <a:lnTo>
                  <a:pt x="25" y="3038"/>
                </a:lnTo>
                <a:lnTo>
                  <a:pt x="23" y="3034"/>
                </a:lnTo>
                <a:lnTo>
                  <a:pt x="21" y="3031"/>
                </a:lnTo>
                <a:lnTo>
                  <a:pt x="21" y="3027"/>
                </a:lnTo>
                <a:lnTo>
                  <a:pt x="20" y="3022"/>
                </a:lnTo>
                <a:lnTo>
                  <a:pt x="21" y="3012"/>
                </a:lnTo>
                <a:lnTo>
                  <a:pt x="24" y="3001"/>
                </a:lnTo>
                <a:lnTo>
                  <a:pt x="29" y="2975"/>
                </a:lnTo>
                <a:lnTo>
                  <a:pt x="29" y="2975"/>
                </a:lnTo>
                <a:lnTo>
                  <a:pt x="29" y="2970"/>
                </a:lnTo>
                <a:lnTo>
                  <a:pt x="29" y="2964"/>
                </a:lnTo>
                <a:lnTo>
                  <a:pt x="29" y="2960"/>
                </a:lnTo>
                <a:lnTo>
                  <a:pt x="29" y="2957"/>
                </a:lnTo>
                <a:lnTo>
                  <a:pt x="29" y="2957"/>
                </a:lnTo>
                <a:lnTo>
                  <a:pt x="31" y="2955"/>
                </a:lnTo>
                <a:lnTo>
                  <a:pt x="33" y="2953"/>
                </a:lnTo>
                <a:lnTo>
                  <a:pt x="36" y="2950"/>
                </a:lnTo>
                <a:lnTo>
                  <a:pt x="38" y="2948"/>
                </a:lnTo>
                <a:lnTo>
                  <a:pt x="38" y="2948"/>
                </a:lnTo>
                <a:lnTo>
                  <a:pt x="40" y="2940"/>
                </a:lnTo>
                <a:lnTo>
                  <a:pt x="42" y="2930"/>
                </a:lnTo>
                <a:lnTo>
                  <a:pt x="46" y="2921"/>
                </a:lnTo>
                <a:lnTo>
                  <a:pt x="49" y="2912"/>
                </a:lnTo>
                <a:lnTo>
                  <a:pt x="49" y="2912"/>
                </a:lnTo>
                <a:lnTo>
                  <a:pt x="69" y="2876"/>
                </a:lnTo>
                <a:lnTo>
                  <a:pt x="79" y="2856"/>
                </a:lnTo>
                <a:lnTo>
                  <a:pt x="82" y="2847"/>
                </a:lnTo>
                <a:lnTo>
                  <a:pt x="84" y="2837"/>
                </a:lnTo>
                <a:lnTo>
                  <a:pt x="84" y="2837"/>
                </a:lnTo>
                <a:lnTo>
                  <a:pt x="83" y="2835"/>
                </a:lnTo>
                <a:lnTo>
                  <a:pt x="82" y="2833"/>
                </a:lnTo>
                <a:lnTo>
                  <a:pt x="77" y="2831"/>
                </a:lnTo>
                <a:lnTo>
                  <a:pt x="72" y="2827"/>
                </a:lnTo>
                <a:lnTo>
                  <a:pt x="70" y="2825"/>
                </a:lnTo>
                <a:lnTo>
                  <a:pt x="70" y="2823"/>
                </a:lnTo>
                <a:lnTo>
                  <a:pt x="70" y="2823"/>
                </a:lnTo>
                <a:lnTo>
                  <a:pt x="69" y="2818"/>
                </a:lnTo>
                <a:lnTo>
                  <a:pt x="70" y="2812"/>
                </a:lnTo>
                <a:lnTo>
                  <a:pt x="72" y="2808"/>
                </a:lnTo>
                <a:lnTo>
                  <a:pt x="76" y="2803"/>
                </a:lnTo>
                <a:lnTo>
                  <a:pt x="81" y="2793"/>
                </a:lnTo>
                <a:lnTo>
                  <a:pt x="83" y="2788"/>
                </a:lnTo>
                <a:lnTo>
                  <a:pt x="84" y="2782"/>
                </a:lnTo>
                <a:lnTo>
                  <a:pt x="84" y="2782"/>
                </a:lnTo>
                <a:lnTo>
                  <a:pt x="80" y="2776"/>
                </a:lnTo>
                <a:lnTo>
                  <a:pt x="74" y="2772"/>
                </a:lnTo>
                <a:lnTo>
                  <a:pt x="68" y="2768"/>
                </a:lnTo>
                <a:lnTo>
                  <a:pt x="62" y="2765"/>
                </a:lnTo>
                <a:lnTo>
                  <a:pt x="62" y="2765"/>
                </a:lnTo>
                <a:lnTo>
                  <a:pt x="58" y="2773"/>
                </a:lnTo>
                <a:lnTo>
                  <a:pt x="55" y="2780"/>
                </a:lnTo>
                <a:lnTo>
                  <a:pt x="52" y="2788"/>
                </a:lnTo>
                <a:lnTo>
                  <a:pt x="51" y="2792"/>
                </a:lnTo>
                <a:lnTo>
                  <a:pt x="51" y="2797"/>
                </a:lnTo>
                <a:lnTo>
                  <a:pt x="51" y="2797"/>
                </a:lnTo>
                <a:lnTo>
                  <a:pt x="39" y="2802"/>
                </a:lnTo>
                <a:lnTo>
                  <a:pt x="26" y="2805"/>
                </a:lnTo>
                <a:lnTo>
                  <a:pt x="20" y="2807"/>
                </a:lnTo>
                <a:lnTo>
                  <a:pt x="13" y="2807"/>
                </a:lnTo>
                <a:lnTo>
                  <a:pt x="6" y="2807"/>
                </a:lnTo>
                <a:lnTo>
                  <a:pt x="0" y="2806"/>
                </a:lnTo>
                <a:lnTo>
                  <a:pt x="0" y="2806"/>
                </a:lnTo>
                <a:lnTo>
                  <a:pt x="1" y="2786"/>
                </a:lnTo>
                <a:lnTo>
                  <a:pt x="4" y="2766"/>
                </a:lnTo>
                <a:lnTo>
                  <a:pt x="8" y="2748"/>
                </a:lnTo>
                <a:lnTo>
                  <a:pt x="13" y="2730"/>
                </a:lnTo>
                <a:lnTo>
                  <a:pt x="20" y="2712"/>
                </a:lnTo>
                <a:lnTo>
                  <a:pt x="26" y="2695"/>
                </a:lnTo>
                <a:lnTo>
                  <a:pt x="40" y="2661"/>
                </a:lnTo>
                <a:lnTo>
                  <a:pt x="40" y="2661"/>
                </a:lnTo>
                <a:lnTo>
                  <a:pt x="48" y="2661"/>
                </a:lnTo>
                <a:lnTo>
                  <a:pt x="56" y="2662"/>
                </a:lnTo>
                <a:lnTo>
                  <a:pt x="64" y="2665"/>
                </a:lnTo>
                <a:lnTo>
                  <a:pt x="70" y="2667"/>
                </a:lnTo>
                <a:lnTo>
                  <a:pt x="76" y="2671"/>
                </a:lnTo>
                <a:lnTo>
                  <a:pt x="81" y="2675"/>
                </a:lnTo>
                <a:lnTo>
                  <a:pt x="83" y="2682"/>
                </a:lnTo>
                <a:lnTo>
                  <a:pt x="84" y="2689"/>
                </a:lnTo>
                <a:lnTo>
                  <a:pt x="84" y="2689"/>
                </a:lnTo>
                <a:lnTo>
                  <a:pt x="84" y="2694"/>
                </a:lnTo>
                <a:lnTo>
                  <a:pt x="82" y="2699"/>
                </a:lnTo>
                <a:lnTo>
                  <a:pt x="77" y="2709"/>
                </a:lnTo>
                <a:lnTo>
                  <a:pt x="74" y="2714"/>
                </a:lnTo>
                <a:lnTo>
                  <a:pt x="72" y="2719"/>
                </a:lnTo>
                <a:lnTo>
                  <a:pt x="71" y="2725"/>
                </a:lnTo>
                <a:lnTo>
                  <a:pt x="72" y="2731"/>
                </a:lnTo>
                <a:lnTo>
                  <a:pt x="72" y="2731"/>
                </a:lnTo>
                <a:lnTo>
                  <a:pt x="85" y="2735"/>
                </a:lnTo>
                <a:lnTo>
                  <a:pt x="92" y="2737"/>
                </a:lnTo>
                <a:lnTo>
                  <a:pt x="97" y="2740"/>
                </a:lnTo>
                <a:lnTo>
                  <a:pt x="97" y="2740"/>
                </a:lnTo>
                <a:lnTo>
                  <a:pt x="101" y="2727"/>
                </a:lnTo>
                <a:lnTo>
                  <a:pt x="103" y="2714"/>
                </a:lnTo>
                <a:lnTo>
                  <a:pt x="106" y="2694"/>
                </a:lnTo>
                <a:lnTo>
                  <a:pt x="106" y="2694"/>
                </a:lnTo>
                <a:lnTo>
                  <a:pt x="112" y="2689"/>
                </a:lnTo>
                <a:lnTo>
                  <a:pt x="119" y="2687"/>
                </a:lnTo>
                <a:lnTo>
                  <a:pt x="127" y="2688"/>
                </a:lnTo>
                <a:lnTo>
                  <a:pt x="130" y="2689"/>
                </a:lnTo>
                <a:lnTo>
                  <a:pt x="133" y="2691"/>
                </a:lnTo>
                <a:lnTo>
                  <a:pt x="133" y="2691"/>
                </a:lnTo>
                <a:lnTo>
                  <a:pt x="162" y="2614"/>
                </a:lnTo>
                <a:lnTo>
                  <a:pt x="192" y="2537"/>
                </a:lnTo>
                <a:lnTo>
                  <a:pt x="221" y="2460"/>
                </a:lnTo>
                <a:lnTo>
                  <a:pt x="235" y="2422"/>
                </a:lnTo>
                <a:lnTo>
                  <a:pt x="248" y="2383"/>
                </a:lnTo>
                <a:lnTo>
                  <a:pt x="248" y="2383"/>
                </a:lnTo>
                <a:lnTo>
                  <a:pt x="262" y="2339"/>
                </a:lnTo>
                <a:lnTo>
                  <a:pt x="267" y="2318"/>
                </a:lnTo>
                <a:lnTo>
                  <a:pt x="271" y="2296"/>
                </a:lnTo>
                <a:lnTo>
                  <a:pt x="271" y="2296"/>
                </a:lnTo>
                <a:lnTo>
                  <a:pt x="274" y="2285"/>
                </a:lnTo>
                <a:lnTo>
                  <a:pt x="277" y="2273"/>
                </a:lnTo>
                <a:lnTo>
                  <a:pt x="285" y="2250"/>
                </a:lnTo>
                <a:lnTo>
                  <a:pt x="295" y="2229"/>
                </a:lnTo>
                <a:lnTo>
                  <a:pt x="304" y="2208"/>
                </a:lnTo>
                <a:lnTo>
                  <a:pt x="304" y="2208"/>
                </a:lnTo>
                <a:lnTo>
                  <a:pt x="314" y="2179"/>
                </a:lnTo>
                <a:lnTo>
                  <a:pt x="324" y="2147"/>
                </a:lnTo>
                <a:lnTo>
                  <a:pt x="335" y="2116"/>
                </a:lnTo>
                <a:lnTo>
                  <a:pt x="345" y="2085"/>
                </a:lnTo>
                <a:lnTo>
                  <a:pt x="345" y="2085"/>
                </a:lnTo>
                <a:lnTo>
                  <a:pt x="371" y="2021"/>
                </a:lnTo>
                <a:lnTo>
                  <a:pt x="397" y="1954"/>
                </a:lnTo>
                <a:lnTo>
                  <a:pt x="397" y="1954"/>
                </a:lnTo>
                <a:lnTo>
                  <a:pt x="407" y="1926"/>
                </a:lnTo>
                <a:lnTo>
                  <a:pt x="418" y="1897"/>
                </a:lnTo>
                <a:lnTo>
                  <a:pt x="428" y="1869"/>
                </a:lnTo>
                <a:lnTo>
                  <a:pt x="440" y="1841"/>
                </a:lnTo>
                <a:lnTo>
                  <a:pt x="440" y="1841"/>
                </a:lnTo>
                <a:lnTo>
                  <a:pt x="446" y="1828"/>
                </a:lnTo>
                <a:lnTo>
                  <a:pt x="452" y="1816"/>
                </a:lnTo>
                <a:lnTo>
                  <a:pt x="459" y="1804"/>
                </a:lnTo>
                <a:lnTo>
                  <a:pt x="465" y="1790"/>
                </a:lnTo>
                <a:lnTo>
                  <a:pt x="465" y="1790"/>
                </a:lnTo>
                <a:lnTo>
                  <a:pt x="481" y="1743"/>
                </a:lnTo>
                <a:lnTo>
                  <a:pt x="498" y="1695"/>
                </a:lnTo>
                <a:lnTo>
                  <a:pt x="498" y="1695"/>
                </a:lnTo>
                <a:lnTo>
                  <a:pt x="513" y="1652"/>
                </a:lnTo>
                <a:lnTo>
                  <a:pt x="521" y="1630"/>
                </a:lnTo>
                <a:lnTo>
                  <a:pt x="528" y="1610"/>
                </a:lnTo>
                <a:lnTo>
                  <a:pt x="528" y="1610"/>
                </a:lnTo>
                <a:lnTo>
                  <a:pt x="532" y="1602"/>
                </a:lnTo>
                <a:lnTo>
                  <a:pt x="536" y="1596"/>
                </a:lnTo>
                <a:lnTo>
                  <a:pt x="540" y="1590"/>
                </a:lnTo>
                <a:lnTo>
                  <a:pt x="543" y="1582"/>
                </a:lnTo>
                <a:lnTo>
                  <a:pt x="543" y="1582"/>
                </a:lnTo>
                <a:lnTo>
                  <a:pt x="546" y="1574"/>
                </a:lnTo>
                <a:lnTo>
                  <a:pt x="547" y="1565"/>
                </a:lnTo>
                <a:lnTo>
                  <a:pt x="548" y="1556"/>
                </a:lnTo>
                <a:lnTo>
                  <a:pt x="550" y="1548"/>
                </a:lnTo>
                <a:lnTo>
                  <a:pt x="550" y="1548"/>
                </a:lnTo>
                <a:lnTo>
                  <a:pt x="553" y="1541"/>
                </a:lnTo>
                <a:lnTo>
                  <a:pt x="557" y="1534"/>
                </a:lnTo>
                <a:lnTo>
                  <a:pt x="562" y="1528"/>
                </a:lnTo>
                <a:lnTo>
                  <a:pt x="565" y="1520"/>
                </a:lnTo>
                <a:lnTo>
                  <a:pt x="565" y="1520"/>
                </a:lnTo>
                <a:lnTo>
                  <a:pt x="572" y="1501"/>
                </a:lnTo>
                <a:lnTo>
                  <a:pt x="579" y="1480"/>
                </a:lnTo>
                <a:lnTo>
                  <a:pt x="585" y="1460"/>
                </a:lnTo>
                <a:lnTo>
                  <a:pt x="593" y="1440"/>
                </a:lnTo>
                <a:lnTo>
                  <a:pt x="593" y="1440"/>
                </a:lnTo>
                <a:lnTo>
                  <a:pt x="609" y="1397"/>
                </a:lnTo>
                <a:lnTo>
                  <a:pt x="617" y="1378"/>
                </a:lnTo>
                <a:lnTo>
                  <a:pt x="628" y="1357"/>
                </a:lnTo>
                <a:lnTo>
                  <a:pt x="628" y="1357"/>
                </a:lnTo>
                <a:lnTo>
                  <a:pt x="628" y="1353"/>
                </a:lnTo>
                <a:lnTo>
                  <a:pt x="627" y="1351"/>
                </a:lnTo>
                <a:lnTo>
                  <a:pt x="626" y="1348"/>
                </a:lnTo>
                <a:lnTo>
                  <a:pt x="626" y="1344"/>
                </a:lnTo>
                <a:lnTo>
                  <a:pt x="626" y="1344"/>
                </a:lnTo>
                <a:lnTo>
                  <a:pt x="643" y="1305"/>
                </a:lnTo>
                <a:lnTo>
                  <a:pt x="658" y="1267"/>
                </a:lnTo>
                <a:lnTo>
                  <a:pt x="658" y="1267"/>
                </a:lnTo>
                <a:lnTo>
                  <a:pt x="671" y="1261"/>
                </a:lnTo>
                <a:lnTo>
                  <a:pt x="687" y="1256"/>
                </a:lnTo>
                <a:lnTo>
                  <a:pt x="704" y="1251"/>
                </a:lnTo>
                <a:lnTo>
                  <a:pt x="723" y="1248"/>
                </a:lnTo>
                <a:lnTo>
                  <a:pt x="761" y="1242"/>
                </a:lnTo>
                <a:lnTo>
                  <a:pt x="779" y="1237"/>
                </a:lnTo>
                <a:lnTo>
                  <a:pt x="796" y="1234"/>
                </a:lnTo>
                <a:lnTo>
                  <a:pt x="796" y="1234"/>
                </a:lnTo>
                <a:lnTo>
                  <a:pt x="805" y="1231"/>
                </a:lnTo>
                <a:lnTo>
                  <a:pt x="812" y="1226"/>
                </a:lnTo>
                <a:lnTo>
                  <a:pt x="818" y="1219"/>
                </a:lnTo>
                <a:lnTo>
                  <a:pt x="823" y="1213"/>
                </a:lnTo>
                <a:lnTo>
                  <a:pt x="827" y="1204"/>
                </a:lnTo>
                <a:lnTo>
                  <a:pt x="830" y="1195"/>
                </a:lnTo>
                <a:lnTo>
                  <a:pt x="837" y="1174"/>
                </a:lnTo>
                <a:lnTo>
                  <a:pt x="837" y="1174"/>
                </a:lnTo>
                <a:lnTo>
                  <a:pt x="833" y="1175"/>
                </a:lnTo>
                <a:lnTo>
                  <a:pt x="827" y="1176"/>
                </a:lnTo>
                <a:lnTo>
                  <a:pt x="814" y="1175"/>
                </a:lnTo>
                <a:lnTo>
                  <a:pt x="800" y="1174"/>
                </a:lnTo>
                <a:lnTo>
                  <a:pt x="785" y="1174"/>
                </a:lnTo>
                <a:lnTo>
                  <a:pt x="785" y="1174"/>
                </a:lnTo>
                <a:lnTo>
                  <a:pt x="784" y="1176"/>
                </a:lnTo>
                <a:lnTo>
                  <a:pt x="783" y="1178"/>
                </a:lnTo>
                <a:lnTo>
                  <a:pt x="783" y="1185"/>
                </a:lnTo>
                <a:lnTo>
                  <a:pt x="783" y="1198"/>
                </a:lnTo>
                <a:lnTo>
                  <a:pt x="783" y="1198"/>
                </a:lnTo>
                <a:lnTo>
                  <a:pt x="778" y="1206"/>
                </a:lnTo>
                <a:lnTo>
                  <a:pt x="770" y="1213"/>
                </a:lnTo>
                <a:lnTo>
                  <a:pt x="763" y="1218"/>
                </a:lnTo>
                <a:lnTo>
                  <a:pt x="753" y="1221"/>
                </a:lnTo>
                <a:lnTo>
                  <a:pt x="745" y="1222"/>
                </a:lnTo>
                <a:lnTo>
                  <a:pt x="736" y="1220"/>
                </a:lnTo>
                <a:lnTo>
                  <a:pt x="732" y="1219"/>
                </a:lnTo>
                <a:lnTo>
                  <a:pt x="728" y="1217"/>
                </a:lnTo>
                <a:lnTo>
                  <a:pt x="724" y="1214"/>
                </a:lnTo>
                <a:lnTo>
                  <a:pt x="722" y="1211"/>
                </a:lnTo>
                <a:lnTo>
                  <a:pt x="722" y="1211"/>
                </a:lnTo>
                <a:lnTo>
                  <a:pt x="719" y="1204"/>
                </a:lnTo>
                <a:lnTo>
                  <a:pt x="716" y="1199"/>
                </a:lnTo>
                <a:lnTo>
                  <a:pt x="715" y="1191"/>
                </a:lnTo>
                <a:lnTo>
                  <a:pt x="714" y="1185"/>
                </a:lnTo>
                <a:lnTo>
                  <a:pt x="714" y="1169"/>
                </a:lnTo>
                <a:lnTo>
                  <a:pt x="715" y="1153"/>
                </a:lnTo>
                <a:lnTo>
                  <a:pt x="718" y="1121"/>
                </a:lnTo>
                <a:lnTo>
                  <a:pt x="720" y="1106"/>
                </a:lnTo>
                <a:lnTo>
                  <a:pt x="720" y="1092"/>
                </a:lnTo>
                <a:lnTo>
                  <a:pt x="720" y="1092"/>
                </a:lnTo>
                <a:lnTo>
                  <a:pt x="722" y="1092"/>
                </a:lnTo>
                <a:lnTo>
                  <a:pt x="724" y="1091"/>
                </a:lnTo>
                <a:lnTo>
                  <a:pt x="725" y="1089"/>
                </a:lnTo>
                <a:lnTo>
                  <a:pt x="727" y="1085"/>
                </a:lnTo>
                <a:lnTo>
                  <a:pt x="727" y="1085"/>
                </a:lnTo>
                <a:lnTo>
                  <a:pt x="734" y="1084"/>
                </a:lnTo>
                <a:lnTo>
                  <a:pt x="742" y="1085"/>
                </a:lnTo>
                <a:lnTo>
                  <a:pt x="749" y="1085"/>
                </a:lnTo>
                <a:lnTo>
                  <a:pt x="754" y="1087"/>
                </a:lnTo>
                <a:lnTo>
                  <a:pt x="765" y="1092"/>
                </a:lnTo>
                <a:lnTo>
                  <a:pt x="775" y="1098"/>
                </a:lnTo>
                <a:lnTo>
                  <a:pt x="775" y="1098"/>
                </a:lnTo>
                <a:lnTo>
                  <a:pt x="774" y="1101"/>
                </a:lnTo>
                <a:lnTo>
                  <a:pt x="774" y="1106"/>
                </a:lnTo>
                <a:lnTo>
                  <a:pt x="775" y="1112"/>
                </a:lnTo>
                <a:lnTo>
                  <a:pt x="778" y="1120"/>
                </a:lnTo>
                <a:lnTo>
                  <a:pt x="781" y="1126"/>
                </a:lnTo>
                <a:lnTo>
                  <a:pt x="781" y="1126"/>
                </a:lnTo>
                <a:lnTo>
                  <a:pt x="796" y="1127"/>
                </a:lnTo>
                <a:lnTo>
                  <a:pt x="811" y="1127"/>
                </a:lnTo>
                <a:lnTo>
                  <a:pt x="845" y="1126"/>
                </a:lnTo>
                <a:lnTo>
                  <a:pt x="845" y="1126"/>
                </a:lnTo>
                <a:lnTo>
                  <a:pt x="848" y="1114"/>
                </a:lnTo>
                <a:lnTo>
                  <a:pt x="849" y="1103"/>
                </a:lnTo>
                <a:lnTo>
                  <a:pt x="851" y="1093"/>
                </a:lnTo>
                <a:lnTo>
                  <a:pt x="854" y="1081"/>
                </a:lnTo>
                <a:lnTo>
                  <a:pt x="854" y="1081"/>
                </a:lnTo>
                <a:lnTo>
                  <a:pt x="840" y="1066"/>
                </a:lnTo>
                <a:lnTo>
                  <a:pt x="826" y="1050"/>
                </a:lnTo>
                <a:lnTo>
                  <a:pt x="820" y="1041"/>
                </a:lnTo>
                <a:lnTo>
                  <a:pt x="814" y="1033"/>
                </a:lnTo>
                <a:lnTo>
                  <a:pt x="810" y="1023"/>
                </a:lnTo>
                <a:lnTo>
                  <a:pt x="807" y="1012"/>
                </a:lnTo>
                <a:lnTo>
                  <a:pt x="807" y="1012"/>
                </a:lnTo>
                <a:lnTo>
                  <a:pt x="806" y="1004"/>
                </a:lnTo>
                <a:lnTo>
                  <a:pt x="805" y="995"/>
                </a:lnTo>
                <a:lnTo>
                  <a:pt x="806" y="987"/>
                </a:lnTo>
                <a:lnTo>
                  <a:pt x="807" y="978"/>
                </a:lnTo>
                <a:lnTo>
                  <a:pt x="809" y="970"/>
                </a:lnTo>
                <a:lnTo>
                  <a:pt x="811" y="961"/>
                </a:lnTo>
                <a:lnTo>
                  <a:pt x="818" y="945"/>
                </a:lnTo>
                <a:lnTo>
                  <a:pt x="825" y="930"/>
                </a:lnTo>
                <a:lnTo>
                  <a:pt x="835" y="917"/>
                </a:lnTo>
                <a:lnTo>
                  <a:pt x="844" y="904"/>
                </a:lnTo>
                <a:lnTo>
                  <a:pt x="854" y="894"/>
                </a:lnTo>
                <a:lnTo>
                  <a:pt x="854" y="894"/>
                </a:lnTo>
                <a:lnTo>
                  <a:pt x="831" y="875"/>
                </a:lnTo>
                <a:lnTo>
                  <a:pt x="821" y="866"/>
                </a:lnTo>
                <a:lnTo>
                  <a:pt x="816" y="860"/>
                </a:lnTo>
                <a:lnTo>
                  <a:pt x="813" y="854"/>
                </a:lnTo>
                <a:lnTo>
                  <a:pt x="813" y="854"/>
                </a:lnTo>
                <a:lnTo>
                  <a:pt x="823" y="834"/>
                </a:lnTo>
                <a:lnTo>
                  <a:pt x="831" y="813"/>
                </a:lnTo>
                <a:lnTo>
                  <a:pt x="848" y="771"/>
                </a:lnTo>
                <a:lnTo>
                  <a:pt x="848" y="771"/>
                </a:lnTo>
                <a:lnTo>
                  <a:pt x="807" y="736"/>
                </a:lnTo>
                <a:lnTo>
                  <a:pt x="766" y="702"/>
                </a:lnTo>
                <a:lnTo>
                  <a:pt x="723" y="669"/>
                </a:lnTo>
                <a:lnTo>
                  <a:pt x="682" y="637"/>
                </a:lnTo>
                <a:lnTo>
                  <a:pt x="596" y="571"/>
                </a:lnTo>
                <a:lnTo>
                  <a:pt x="553" y="538"/>
                </a:lnTo>
                <a:lnTo>
                  <a:pt x="511" y="505"/>
                </a:lnTo>
                <a:lnTo>
                  <a:pt x="511" y="505"/>
                </a:lnTo>
                <a:lnTo>
                  <a:pt x="512" y="503"/>
                </a:lnTo>
                <a:lnTo>
                  <a:pt x="512" y="501"/>
                </a:lnTo>
                <a:lnTo>
                  <a:pt x="512" y="499"/>
                </a:lnTo>
                <a:lnTo>
                  <a:pt x="513" y="494"/>
                </a:lnTo>
                <a:lnTo>
                  <a:pt x="513" y="494"/>
                </a:lnTo>
                <a:lnTo>
                  <a:pt x="443" y="432"/>
                </a:lnTo>
                <a:lnTo>
                  <a:pt x="372" y="369"/>
                </a:lnTo>
                <a:lnTo>
                  <a:pt x="336" y="338"/>
                </a:lnTo>
                <a:lnTo>
                  <a:pt x="299" y="307"/>
                </a:lnTo>
                <a:lnTo>
                  <a:pt x="263" y="277"/>
                </a:lnTo>
                <a:lnTo>
                  <a:pt x="224" y="248"/>
                </a:lnTo>
                <a:lnTo>
                  <a:pt x="224" y="248"/>
                </a:lnTo>
                <a:lnTo>
                  <a:pt x="208" y="248"/>
                </a:lnTo>
                <a:lnTo>
                  <a:pt x="208" y="248"/>
                </a:lnTo>
                <a:lnTo>
                  <a:pt x="203" y="244"/>
                </a:lnTo>
                <a:lnTo>
                  <a:pt x="197" y="239"/>
                </a:lnTo>
                <a:lnTo>
                  <a:pt x="185" y="231"/>
                </a:lnTo>
                <a:lnTo>
                  <a:pt x="185" y="231"/>
                </a:lnTo>
                <a:lnTo>
                  <a:pt x="185" y="224"/>
                </a:lnTo>
                <a:lnTo>
                  <a:pt x="184" y="219"/>
                </a:lnTo>
                <a:lnTo>
                  <a:pt x="182" y="216"/>
                </a:lnTo>
                <a:lnTo>
                  <a:pt x="178" y="213"/>
                </a:lnTo>
                <a:lnTo>
                  <a:pt x="178" y="213"/>
                </a:lnTo>
                <a:lnTo>
                  <a:pt x="187" y="182"/>
                </a:lnTo>
                <a:lnTo>
                  <a:pt x="198" y="153"/>
                </a:lnTo>
                <a:lnTo>
                  <a:pt x="204" y="139"/>
                </a:lnTo>
                <a:lnTo>
                  <a:pt x="212" y="125"/>
                </a:lnTo>
                <a:lnTo>
                  <a:pt x="218" y="112"/>
                </a:lnTo>
                <a:lnTo>
                  <a:pt x="226" y="99"/>
                </a:lnTo>
                <a:lnTo>
                  <a:pt x="235" y="86"/>
                </a:lnTo>
                <a:lnTo>
                  <a:pt x="245" y="75"/>
                </a:lnTo>
                <a:lnTo>
                  <a:pt x="254" y="64"/>
                </a:lnTo>
                <a:lnTo>
                  <a:pt x="266" y="53"/>
                </a:lnTo>
                <a:lnTo>
                  <a:pt x="278" y="42"/>
                </a:lnTo>
                <a:lnTo>
                  <a:pt x="290" y="34"/>
                </a:lnTo>
                <a:lnTo>
                  <a:pt x="304" y="25"/>
                </a:lnTo>
                <a:lnTo>
                  <a:pt x="319" y="17"/>
                </a:lnTo>
                <a:lnTo>
                  <a:pt x="319" y="17"/>
                </a:lnTo>
                <a:lnTo>
                  <a:pt x="327" y="14"/>
                </a:lnTo>
                <a:lnTo>
                  <a:pt x="337" y="10"/>
                </a:lnTo>
                <a:lnTo>
                  <a:pt x="345" y="6"/>
                </a:lnTo>
                <a:lnTo>
                  <a:pt x="350" y="3"/>
                </a:lnTo>
                <a:lnTo>
                  <a:pt x="354" y="0"/>
                </a:lnTo>
                <a:lnTo>
                  <a:pt x="354" y="0"/>
                </a:lnTo>
                <a:lnTo>
                  <a:pt x="362" y="2"/>
                </a:lnTo>
                <a:lnTo>
                  <a:pt x="371" y="5"/>
                </a:lnTo>
                <a:lnTo>
                  <a:pt x="379" y="8"/>
                </a:lnTo>
                <a:lnTo>
                  <a:pt x="384" y="14"/>
                </a:lnTo>
                <a:lnTo>
                  <a:pt x="389" y="19"/>
                </a:lnTo>
                <a:lnTo>
                  <a:pt x="394" y="25"/>
                </a:lnTo>
                <a:lnTo>
                  <a:pt x="396" y="33"/>
                </a:lnTo>
                <a:lnTo>
                  <a:pt x="397" y="40"/>
                </a:lnTo>
                <a:lnTo>
                  <a:pt x="397" y="40"/>
                </a:lnTo>
                <a:lnTo>
                  <a:pt x="433" y="71"/>
                </a:lnTo>
                <a:lnTo>
                  <a:pt x="471" y="103"/>
                </a:lnTo>
                <a:lnTo>
                  <a:pt x="544" y="166"/>
                </a:lnTo>
                <a:lnTo>
                  <a:pt x="580" y="198"/>
                </a:lnTo>
                <a:lnTo>
                  <a:pt x="615" y="231"/>
                </a:lnTo>
                <a:lnTo>
                  <a:pt x="649" y="265"/>
                </a:lnTo>
                <a:lnTo>
                  <a:pt x="665" y="283"/>
                </a:lnTo>
                <a:lnTo>
                  <a:pt x="682" y="302"/>
                </a:lnTo>
                <a:lnTo>
                  <a:pt x="682" y="302"/>
                </a:lnTo>
                <a:lnTo>
                  <a:pt x="689" y="300"/>
                </a:lnTo>
                <a:lnTo>
                  <a:pt x="697" y="302"/>
                </a:lnTo>
                <a:lnTo>
                  <a:pt x="697" y="302"/>
                </a:lnTo>
                <a:lnTo>
                  <a:pt x="717" y="318"/>
                </a:lnTo>
                <a:lnTo>
                  <a:pt x="737" y="335"/>
                </a:lnTo>
                <a:lnTo>
                  <a:pt x="778" y="369"/>
                </a:lnTo>
                <a:lnTo>
                  <a:pt x="816" y="405"/>
                </a:lnTo>
                <a:lnTo>
                  <a:pt x="854" y="442"/>
                </a:lnTo>
                <a:lnTo>
                  <a:pt x="892" y="478"/>
                </a:lnTo>
                <a:lnTo>
                  <a:pt x="931" y="515"/>
                </a:lnTo>
                <a:lnTo>
                  <a:pt x="971" y="549"/>
                </a:lnTo>
                <a:lnTo>
                  <a:pt x="992" y="566"/>
                </a:lnTo>
                <a:lnTo>
                  <a:pt x="1012" y="582"/>
                </a:lnTo>
                <a:lnTo>
                  <a:pt x="1012" y="582"/>
                </a:lnTo>
                <a:lnTo>
                  <a:pt x="1018" y="591"/>
                </a:lnTo>
                <a:lnTo>
                  <a:pt x="1022" y="600"/>
                </a:lnTo>
                <a:lnTo>
                  <a:pt x="1024" y="605"/>
                </a:lnTo>
                <a:lnTo>
                  <a:pt x="1028" y="608"/>
                </a:lnTo>
                <a:lnTo>
                  <a:pt x="1033" y="610"/>
                </a:lnTo>
                <a:lnTo>
                  <a:pt x="1038" y="611"/>
                </a:lnTo>
                <a:lnTo>
                  <a:pt x="1038" y="611"/>
                </a:lnTo>
                <a:lnTo>
                  <a:pt x="1039" y="602"/>
                </a:lnTo>
                <a:lnTo>
                  <a:pt x="1038" y="595"/>
                </a:lnTo>
                <a:lnTo>
                  <a:pt x="1037" y="586"/>
                </a:lnTo>
                <a:lnTo>
                  <a:pt x="1034" y="579"/>
                </a:lnTo>
                <a:lnTo>
                  <a:pt x="1030" y="571"/>
                </a:lnTo>
                <a:lnTo>
                  <a:pt x="1025" y="565"/>
                </a:lnTo>
                <a:lnTo>
                  <a:pt x="1019" y="560"/>
                </a:lnTo>
                <a:lnTo>
                  <a:pt x="1012" y="556"/>
                </a:lnTo>
                <a:lnTo>
                  <a:pt x="1012" y="556"/>
                </a:lnTo>
                <a:lnTo>
                  <a:pt x="1015" y="552"/>
                </a:lnTo>
                <a:lnTo>
                  <a:pt x="1016" y="548"/>
                </a:lnTo>
                <a:lnTo>
                  <a:pt x="1016" y="544"/>
                </a:lnTo>
                <a:lnTo>
                  <a:pt x="1017" y="539"/>
                </a:lnTo>
                <a:lnTo>
                  <a:pt x="1017" y="539"/>
                </a:lnTo>
                <a:lnTo>
                  <a:pt x="1026" y="532"/>
                </a:lnTo>
                <a:lnTo>
                  <a:pt x="1036" y="526"/>
                </a:lnTo>
                <a:lnTo>
                  <a:pt x="1047" y="523"/>
                </a:lnTo>
                <a:lnTo>
                  <a:pt x="1057" y="521"/>
                </a:lnTo>
                <a:lnTo>
                  <a:pt x="1068" y="520"/>
                </a:lnTo>
                <a:lnTo>
                  <a:pt x="1080" y="521"/>
                </a:lnTo>
                <a:lnTo>
                  <a:pt x="1091" y="523"/>
                </a:lnTo>
                <a:lnTo>
                  <a:pt x="1100" y="527"/>
                </a:lnTo>
                <a:lnTo>
                  <a:pt x="1110" y="532"/>
                </a:lnTo>
                <a:lnTo>
                  <a:pt x="1118" y="538"/>
                </a:lnTo>
                <a:lnTo>
                  <a:pt x="1126" y="545"/>
                </a:lnTo>
                <a:lnTo>
                  <a:pt x="1131" y="552"/>
                </a:lnTo>
                <a:lnTo>
                  <a:pt x="1136" y="561"/>
                </a:lnTo>
                <a:lnTo>
                  <a:pt x="1138" y="570"/>
                </a:lnTo>
                <a:lnTo>
                  <a:pt x="1138" y="580"/>
                </a:lnTo>
                <a:lnTo>
                  <a:pt x="1136" y="591"/>
                </a:lnTo>
                <a:lnTo>
                  <a:pt x="1136" y="591"/>
                </a:lnTo>
                <a:lnTo>
                  <a:pt x="1126" y="596"/>
                </a:lnTo>
                <a:lnTo>
                  <a:pt x="1121" y="598"/>
                </a:lnTo>
                <a:lnTo>
                  <a:pt x="1115" y="600"/>
                </a:lnTo>
                <a:lnTo>
                  <a:pt x="1110" y="601"/>
                </a:lnTo>
                <a:lnTo>
                  <a:pt x="1103" y="601"/>
                </a:lnTo>
                <a:lnTo>
                  <a:pt x="1097" y="600"/>
                </a:lnTo>
                <a:lnTo>
                  <a:pt x="1089" y="599"/>
                </a:lnTo>
                <a:lnTo>
                  <a:pt x="1089" y="599"/>
                </a:lnTo>
                <a:lnTo>
                  <a:pt x="1085" y="603"/>
                </a:lnTo>
                <a:lnTo>
                  <a:pt x="1083" y="609"/>
                </a:lnTo>
                <a:lnTo>
                  <a:pt x="1079" y="618"/>
                </a:lnTo>
                <a:lnTo>
                  <a:pt x="1076" y="629"/>
                </a:lnTo>
                <a:lnTo>
                  <a:pt x="1073" y="633"/>
                </a:lnTo>
                <a:lnTo>
                  <a:pt x="1070" y="637"/>
                </a:lnTo>
                <a:lnTo>
                  <a:pt x="1070" y="637"/>
                </a:lnTo>
                <a:lnTo>
                  <a:pt x="1081" y="647"/>
                </a:lnTo>
                <a:lnTo>
                  <a:pt x="1091" y="658"/>
                </a:lnTo>
                <a:lnTo>
                  <a:pt x="1095" y="665"/>
                </a:lnTo>
                <a:lnTo>
                  <a:pt x="1098" y="671"/>
                </a:lnTo>
                <a:lnTo>
                  <a:pt x="1101" y="678"/>
                </a:lnTo>
                <a:lnTo>
                  <a:pt x="1104" y="686"/>
                </a:lnTo>
                <a:lnTo>
                  <a:pt x="1104" y="686"/>
                </a:lnTo>
                <a:lnTo>
                  <a:pt x="1117" y="701"/>
                </a:lnTo>
                <a:lnTo>
                  <a:pt x="1131" y="716"/>
                </a:lnTo>
                <a:lnTo>
                  <a:pt x="1146" y="730"/>
                </a:lnTo>
                <a:lnTo>
                  <a:pt x="1161" y="743"/>
                </a:lnTo>
                <a:lnTo>
                  <a:pt x="1193" y="769"/>
                </a:lnTo>
                <a:lnTo>
                  <a:pt x="1209" y="782"/>
                </a:lnTo>
                <a:lnTo>
                  <a:pt x="1225" y="796"/>
                </a:lnTo>
                <a:lnTo>
                  <a:pt x="1225" y="796"/>
                </a:lnTo>
                <a:lnTo>
                  <a:pt x="1242" y="810"/>
                </a:lnTo>
                <a:lnTo>
                  <a:pt x="1258" y="824"/>
                </a:lnTo>
                <a:lnTo>
                  <a:pt x="1276" y="836"/>
                </a:lnTo>
                <a:lnTo>
                  <a:pt x="1285" y="841"/>
                </a:lnTo>
                <a:lnTo>
                  <a:pt x="1295" y="845"/>
                </a:lnTo>
                <a:lnTo>
                  <a:pt x="1295" y="845"/>
                </a:lnTo>
                <a:lnTo>
                  <a:pt x="1296" y="839"/>
                </a:lnTo>
                <a:lnTo>
                  <a:pt x="1295" y="835"/>
                </a:lnTo>
                <a:lnTo>
                  <a:pt x="1294" y="830"/>
                </a:lnTo>
                <a:lnTo>
                  <a:pt x="1292" y="826"/>
                </a:lnTo>
                <a:lnTo>
                  <a:pt x="1286" y="820"/>
                </a:lnTo>
                <a:lnTo>
                  <a:pt x="1279" y="814"/>
                </a:lnTo>
                <a:lnTo>
                  <a:pt x="1272" y="808"/>
                </a:lnTo>
                <a:lnTo>
                  <a:pt x="1265" y="802"/>
                </a:lnTo>
                <a:lnTo>
                  <a:pt x="1262" y="797"/>
                </a:lnTo>
                <a:lnTo>
                  <a:pt x="1261" y="793"/>
                </a:lnTo>
                <a:lnTo>
                  <a:pt x="1260" y="788"/>
                </a:lnTo>
                <a:lnTo>
                  <a:pt x="1259" y="781"/>
                </a:lnTo>
                <a:lnTo>
                  <a:pt x="1259" y="781"/>
                </a:lnTo>
                <a:lnTo>
                  <a:pt x="1265" y="775"/>
                </a:lnTo>
                <a:lnTo>
                  <a:pt x="1272" y="769"/>
                </a:lnTo>
                <a:lnTo>
                  <a:pt x="1279" y="765"/>
                </a:lnTo>
                <a:lnTo>
                  <a:pt x="1286" y="762"/>
                </a:lnTo>
                <a:lnTo>
                  <a:pt x="1295" y="761"/>
                </a:lnTo>
                <a:lnTo>
                  <a:pt x="1303" y="760"/>
                </a:lnTo>
                <a:lnTo>
                  <a:pt x="1311" y="760"/>
                </a:lnTo>
                <a:lnTo>
                  <a:pt x="1320" y="761"/>
                </a:lnTo>
                <a:lnTo>
                  <a:pt x="1328" y="763"/>
                </a:lnTo>
                <a:lnTo>
                  <a:pt x="1336" y="766"/>
                </a:lnTo>
                <a:lnTo>
                  <a:pt x="1352" y="773"/>
                </a:lnTo>
                <a:lnTo>
                  <a:pt x="1366" y="782"/>
                </a:lnTo>
                <a:lnTo>
                  <a:pt x="1379" y="792"/>
                </a:lnTo>
                <a:lnTo>
                  <a:pt x="1379" y="792"/>
                </a:lnTo>
                <a:lnTo>
                  <a:pt x="1380" y="798"/>
                </a:lnTo>
                <a:lnTo>
                  <a:pt x="1380" y="804"/>
                </a:lnTo>
                <a:lnTo>
                  <a:pt x="1379" y="814"/>
                </a:lnTo>
                <a:lnTo>
                  <a:pt x="1374" y="833"/>
                </a:lnTo>
                <a:lnTo>
                  <a:pt x="1374" y="833"/>
                </a:lnTo>
                <a:lnTo>
                  <a:pt x="1366" y="835"/>
                </a:lnTo>
                <a:lnTo>
                  <a:pt x="1356" y="837"/>
                </a:lnTo>
                <a:lnTo>
                  <a:pt x="1346" y="837"/>
                </a:lnTo>
                <a:lnTo>
                  <a:pt x="1336" y="837"/>
                </a:lnTo>
                <a:lnTo>
                  <a:pt x="1336" y="837"/>
                </a:lnTo>
                <a:lnTo>
                  <a:pt x="1329" y="851"/>
                </a:lnTo>
                <a:lnTo>
                  <a:pt x="1325" y="858"/>
                </a:lnTo>
                <a:lnTo>
                  <a:pt x="1321" y="865"/>
                </a:lnTo>
                <a:lnTo>
                  <a:pt x="1321" y="865"/>
                </a:lnTo>
                <a:lnTo>
                  <a:pt x="1323" y="869"/>
                </a:lnTo>
                <a:lnTo>
                  <a:pt x="1325" y="873"/>
                </a:lnTo>
                <a:lnTo>
                  <a:pt x="1333" y="882"/>
                </a:lnTo>
                <a:lnTo>
                  <a:pt x="1339" y="889"/>
                </a:lnTo>
                <a:lnTo>
                  <a:pt x="1342" y="894"/>
                </a:lnTo>
                <a:lnTo>
                  <a:pt x="1344" y="898"/>
                </a:lnTo>
                <a:lnTo>
                  <a:pt x="1344" y="898"/>
                </a:lnTo>
                <a:lnTo>
                  <a:pt x="1345" y="903"/>
                </a:lnTo>
                <a:lnTo>
                  <a:pt x="1345" y="908"/>
                </a:lnTo>
                <a:lnTo>
                  <a:pt x="1345" y="913"/>
                </a:lnTo>
                <a:lnTo>
                  <a:pt x="1346" y="917"/>
                </a:lnTo>
                <a:lnTo>
                  <a:pt x="1346" y="917"/>
                </a:lnTo>
                <a:lnTo>
                  <a:pt x="1350" y="923"/>
                </a:lnTo>
                <a:lnTo>
                  <a:pt x="1353" y="928"/>
                </a:lnTo>
                <a:lnTo>
                  <a:pt x="1361" y="939"/>
                </a:lnTo>
                <a:lnTo>
                  <a:pt x="1381" y="958"/>
                </a:lnTo>
                <a:lnTo>
                  <a:pt x="1381" y="958"/>
                </a:lnTo>
                <a:lnTo>
                  <a:pt x="1397" y="976"/>
                </a:lnTo>
                <a:lnTo>
                  <a:pt x="1415" y="993"/>
                </a:lnTo>
                <a:lnTo>
                  <a:pt x="1452" y="1029"/>
                </a:lnTo>
                <a:lnTo>
                  <a:pt x="1492" y="1063"/>
                </a:lnTo>
                <a:lnTo>
                  <a:pt x="1532" y="1097"/>
                </a:lnTo>
                <a:lnTo>
                  <a:pt x="1571" y="1131"/>
                </a:lnTo>
                <a:lnTo>
                  <a:pt x="1610" y="1167"/>
                </a:lnTo>
                <a:lnTo>
                  <a:pt x="1628" y="1184"/>
                </a:lnTo>
                <a:lnTo>
                  <a:pt x="1645" y="1203"/>
                </a:lnTo>
                <a:lnTo>
                  <a:pt x="1662" y="1221"/>
                </a:lnTo>
                <a:lnTo>
                  <a:pt x="1677" y="1241"/>
                </a:lnTo>
                <a:lnTo>
                  <a:pt x="1677" y="1241"/>
                </a:lnTo>
                <a:lnTo>
                  <a:pt x="1690" y="1249"/>
                </a:lnTo>
                <a:lnTo>
                  <a:pt x="1703" y="1261"/>
                </a:lnTo>
                <a:lnTo>
                  <a:pt x="1727" y="1287"/>
                </a:lnTo>
                <a:lnTo>
                  <a:pt x="1739" y="1299"/>
                </a:lnTo>
                <a:lnTo>
                  <a:pt x="1753" y="1312"/>
                </a:lnTo>
                <a:lnTo>
                  <a:pt x="1767" y="1323"/>
                </a:lnTo>
                <a:lnTo>
                  <a:pt x="1776" y="1327"/>
                </a:lnTo>
                <a:lnTo>
                  <a:pt x="1783" y="1332"/>
                </a:lnTo>
                <a:lnTo>
                  <a:pt x="1783" y="1332"/>
                </a:lnTo>
                <a:lnTo>
                  <a:pt x="1816" y="1312"/>
                </a:lnTo>
                <a:lnTo>
                  <a:pt x="1849" y="1293"/>
                </a:lnTo>
                <a:lnTo>
                  <a:pt x="1881" y="1274"/>
                </a:lnTo>
                <a:lnTo>
                  <a:pt x="1898" y="1265"/>
                </a:lnTo>
                <a:lnTo>
                  <a:pt x="1915" y="1258"/>
                </a:lnTo>
                <a:lnTo>
                  <a:pt x="1915" y="1258"/>
                </a:lnTo>
                <a:lnTo>
                  <a:pt x="1913" y="1253"/>
                </a:lnTo>
                <a:lnTo>
                  <a:pt x="1910" y="1250"/>
                </a:lnTo>
                <a:lnTo>
                  <a:pt x="1908" y="1246"/>
                </a:lnTo>
                <a:lnTo>
                  <a:pt x="1905" y="1243"/>
                </a:lnTo>
                <a:lnTo>
                  <a:pt x="1905" y="1243"/>
                </a:lnTo>
                <a:lnTo>
                  <a:pt x="1906" y="1236"/>
                </a:lnTo>
                <a:lnTo>
                  <a:pt x="1908" y="1230"/>
                </a:lnTo>
                <a:lnTo>
                  <a:pt x="1911" y="1219"/>
                </a:lnTo>
                <a:lnTo>
                  <a:pt x="1911" y="1219"/>
                </a:lnTo>
                <a:lnTo>
                  <a:pt x="1899" y="1209"/>
                </a:lnTo>
                <a:lnTo>
                  <a:pt x="1887" y="1201"/>
                </a:lnTo>
                <a:lnTo>
                  <a:pt x="1863" y="1183"/>
                </a:lnTo>
                <a:lnTo>
                  <a:pt x="1863" y="1183"/>
                </a:lnTo>
                <a:lnTo>
                  <a:pt x="1851" y="1188"/>
                </a:lnTo>
                <a:lnTo>
                  <a:pt x="1837" y="1191"/>
                </a:lnTo>
                <a:lnTo>
                  <a:pt x="1829" y="1192"/>
                </a:lnTo>
                <a:lnTo>
                  <a:pt x="1823" y="1192"/>
                </a:lnTo>
                <a:lnTo>
                  <a:pt x="1815" y="1191"/>
                </a:lnTo>
                <a:lnTo>
                  <a:pt x="1809" y="1189"/>
                </a:lnTo>
                <a:lnTo>
                  <a:pt x="1809" y="1189"/>
                </a:lnTo>
                <a:lnTo>
                  <a:pt x="1807" y="1182"/>
                </a:lnTo>
                <a:lnTo>
                  <a:pt x="1804" y="1173"/>
                </a:lnTo>
                <a:lnTo>
                  <a:pt x="1800" y="1166"/>
                </a:lnTo>
                <a:lnTo>
                  <a:pt x="1799" y="1161"/>
                </a:lnTo>
                <a:lnTo>
                  <a:pt x="1798" y="1157"/>
                </a:lnTo>
                <a:lnTo>
                  <a:pt x="1798" y="1157"/>
                </a:lnTo>
                <a:lnTo>
                  <a:pt x="1799" y="1151"/>
                </a:lnTo>
                <a:lnTo>
                  <a:pt x="1800" y="1143"/>
                </a:lnTo>
                <a:lnTo>
                  <a:pt x="1804" y="1135"/>
                </a:lnTo>
                <a:lnTo>
                  <a:pt x="1807" y="1127"/>
                </a:lnTo>
                <a:lnTo>
                  <a:pt x="1816" y="1110"/>
                </a:lnTo>
                <a:lnTo>
                  <a:pt x="1829" y="1093"/>
                </a:lnTo>
                <a:lnTo>
                  <a:pt x="1843" y="1079"/>
                </a:lnTo>
                <a:lnTo>
                  <a:pt x="1850" y="1072"/>
                </a:lnTo>
                <a:lnTo>
                  <a:pt x="1857" y="1067"/>
                </a:lnTo>
                <a:lnTo>
                  <a:pt x="1865" y="1063"/>
                </a:lnTo>
                <a:lnTo>
                  <a:pt x="1871" y="1060"/>
                </a:lnTo>
                <a:lnTo>
                  <a:pt x="1878" y="1057"/>
                </a:lnTo>
                <a:lnTo>
                  <a:pt x="1884" y="1057"/>
                </a:lnTo>
                <a:lnTo>
                  <a:pt x="1884" y="1057"/>
                </a:lnTo>
                <a:lnTo>
                  <a:pt x="1890" y="1059"/>
                </a:lnTo>
                <a:lnTo>
                  <a:pt x="1897" y="1062"/>
                </a:lnTo>
                <a:lnTo>
                  <a:pt x="1904" y="1065"/>
                </a:lnTo>
                <a:lnTo>
                  <a:pt x="1912" y="1069"/>
                </a:lnTo>
                <a:lnTo>
                  <a:pt x="1918" y="1075"/>
                </a:lnTo>
                <a:lnTo>
                  <a:pt x="1924" y="1080"/>
                </a:lnTo>
                <a:lnTo>
                  <a:pt x="1928" y="1086"/>
                </a:lnTo>
                <a:lnTo>
                  <a:pt x="1930" y="1092"/>
                </a:lnTo>
                <a:lnTo>
                  <a:pt x="1930" y="1092"/>
                </a:lnTo>
                <a:lnTo>
                  <a:pt x="1931" y="1095"/>
                </a:lnTo>
                <a:lnTo>
                  <a:pt x="1930" y="1098"/>
                </a:lnTo>
                <a:lnTo>
                  <a:pt x="1928" y="1105"/>
                </a:lnTo>
                <a:lnTo>
                  <a:pt x="1926" y="1111"/>
                </a:lnTo>
                <a:lnTo>
                  <a:pt x="1926" y="1114"/>
                </a:lnTo>
                <a:lnTo>
                  <a:pt x="1926" y="1117"/>
                </a:lnTo>
                <a:lnTo>
                  <a:pt x="1926" y="1117"/>
                </a:lnTo>
                <a:lnTo>
                  <a:pt x="1928" y="1123"/>
                </a:lnTo>
                <a:lnTo>
                  <a:pt x="1931" y="1127"/>
                </a:lnTo>
                <a:lnTo>
                  <a:pt x="1934" y="1131"/>
                </a:lnTo>
                <a:lnTo>
                  <a:pt x="1939" y="1135"/>
                </a:lnTo>
                <a:lnTo>
                  <a:pt x="1949" y="1142"/>
                </a:lnTo>
                <a:lnTo>
                  <a:pt x="1955" y="1146"/>
                </a:lnTo>
                <a:lnTo>
                  <a:pt x="1960" y="1151"/>
                </a:lnTo>
                <a:lnTo>
                  <a:pt x="1960" y="1151"/>
                </a:lnTo>
                <a:lnTo>
                  <a:pt x="1965" y="1150"/>
                </a:lnTo>
                <a:lnTo>
                  <a:pt x="1971" y="1148"/>
                </a:lnTo>
                <a:lnTo>
                  <a:pt x="1976" y="1148"/>
                </a:lnTo>
                <a:lnTo>
                  <a:pt x="1980" y="1148"/>
                </a:lnTo>
                <a:lnTo>
                  <a:pt x="1986" y="1150"/>
                </a:lnTo>
                <a:lnTo>
                  <a:pt x="1990" y="1152"/>
                </a:lnTo>
                <a:lnTo>
                  <a:pt x="1994" y="1154"/>
                </a:lnTo>
                <a:lnTo>
                  <a:pt x="1997" y="1156"/>
                </a:lnTo>
                <a:lnTo>
                  <a:pt x="2001" y="1160"/>
                </a:lnTo>
                <a:lnTo>
                  <a:pt x="2004" y="1163"/>
                </a:lnTo>
                <a:lnTo>
                  <a:pt x="2006" y="1168"/>
                </a:lnTo>
                <a:lnTo>
                  <a:pt x="2008" y="1172"/>
                </a:lnTo>
                <a:lnTo>
                  <a:pt x="2009" y="1177"/>
                </a:lnTo>
                <a:lnTo>
                  <a:pt x="2010" y="1183"/>
                </a:lnTo>
                <a:lnTo>
                  <a:pt x="2010" y="1188"/>
                </a:lnTo>
                <a:lnTo>
                  <a:pt x="2009" y="1193"/>
                </a:lnTo>
                <a:lnTo>
                  <a:pt x="2009" y="1193"/>
                </a:lnTo>
                <a:lnTo>
                  <a:pt x="2016" y="1201"/>
                </a:lnTo>
                <a:lnTo>
                  <a:pt x="2022" y="1211"/>
                </a:lnTo>
                <a:lnTo>
                  <a:pt x="2022" y="1211"/>
                </a:lnTo>
                <a:lnTo>
                  <a:pt x="2036" y="1202"/>
                </a:lnTo>
                <a:lnTo>
                  <a:pt x="2036" y="1202"/>
                </a:lnTo>
                <a:lnTo>
                  <a:pt x="2034" y="1195"/>
                </a:lnTo>
                <a:lnTo>
                  <a:pt x="2030" y="1187"/>
                </a:lnTo>
                <a:lnTo>
                  <a:pt x="2021" y="1174"/>
                </a:lnTo>
                <a:lnTo>
                  <a:pt x="2017" y="1167"/>
                </a:lnTo>
                <a:lnTo>
                  <a:pt x="2014" y="1159"/>
                </a:lnTo>
                <a:lnTo>
                  <a:pt x="2014" y="1155"/>
                </a:lnTo>
                <a:lnTo>
                  <a:pt x="2014" y="1151"/>
                </a:lnTo>
                <a:lnTo>
                  <a:pt x="2014" y="1145"/>
                </a:lnTo>
                <a:lnTo>
                  <a:pt x="2016" y="1140"/>
                </a:lnTo>
                <a:lnTo>
                  <a:pt x="2016" y="1140"/>
                </a:lnTo>
                <a:lnTo>
                  <a:pt x="2024" y="1139"/>
                </a:lnTo>
                <a:lnTo>
                  <a:pt x="2034" y="1138"/>
                </a:lnTo>
                <a:lnTo>
                  <a:pt x="2043" y="1139"/>
                </a:lnTo>
                <a:lnTo>
                  <a:pt x="2054" y="1141"/>
                </a:lnTo>
                <a:lnTo>
                  <a:pt x="2064" y="1144"/>
                </a:lnTo>
                <a:lnTo>
                  <a:pt x="2075" y="1148"/>
                </a:lnTo>
                <a:lnTo>
                  <a:pt x="2084" y="1154"/>
                </a:lnTo>
                <a:lnTo>
                  <a:pt x="2093" y="1160"/>
                </a:lnTo>
                <a:lnTo>
                  <a:pt x="2101" y="1167"/>
                </a:lnTo>
                <a:lnTo>
                  <a:pt x="2109" y="1174"/>
                </a:lnTo>
                <a:lnTo>
                  <a:pt x="2114" y="1182"/>
                </a:lnTo>
                <a:lnTo>
                  <a:pt x="2118" y="1189"/>
                </a:lnTo>
                <a:lnTo>
                  <a:pt x="2122" y="1197"/>
                </a:lnTo>
                <a:lnTo>
                  <a:pt x="2123" y="1204"/>
                </a:lnTo>
                <a:lnTo>
                  <a:pt x="2121" y="1212"/>
                </a:lnTo>
                <a:lnTo>
                  <a:pt x="2117" y="1219"/>
                </a:lnTo>
                <a:lnTo>
                  <a:pt x="2117" y="1219"/>
                </a:lnTo>
                <a:lnTo>
                  <a:pt x="2115" y="1222"/>
                </a:lnTo>
                <a:lnTo>
                  <a:pt x="2112" y="1224"/>
                </a:lnTo>
                <a:lnTo>
                  <a:pt x="2105" y="1228"/>
                </a:lnTo>
                <a:lnTo>
                  <a:pt x="2097" y="1229"/>
                </a:lnTo>
                <a:lnTo>
                  <a:pt x="2088" y="1229"/>
                </a:lnTo>
                <a:lnTo>
                  <a:pt x="2080" y="1227"/>
                </a:lnTo>
                <a:lnTo>
                  <a:pt x="2072" y="1223"/>
                </a:lnTo>
                <a:lnTo>
                  <a:pt x="2064" y="1219"/>
                </a:lnTo>
                <a:lnTo>
                  <a:pt x="2057" y="1215"/>
                </a:lnTo>
                <a:lnTo>
                  <a:pt x="2057" y="1215"/>
                </a:lnTo>
                <a:lnTo>
                  <a:pt x="2055" y="1216"/>
                </a:lnTo>
                <a:lnTo>
                  <a:pt x="2053" y="1217"/>
                </a:lnTo>
                <a:lnTo>
                  <a:pt x="2051" y="1220"/>
                </a:lnTo>
                <a:lnTo>
                  <a:pt x="2050" y="1222"/>
                </a:lnTo>
                <a:lnTo>
                  <a:pt x="2048" y="1224"/>
                </a:lnTo>
                <a:lnTo>
                  <a:pt x="2046" y="1226"/>
                </a:lnTo>
                <a:lnTo>
                  <a:pt x="2040" y="1226"/>
                </a:lnTo>
                <a:lnTo>
                  <a:pt x="2040" y="1226"/>
                </a:lnTo>
                <a:lnTo>
                  <a:pt x="2043" y="1229"/>
                </a:lnTo>
                <a:lnTo>
                  <a:pt x="2046" y="1231"/>
                </a:lnTo>
                <a:lnTo>
                  <a:pt x="2050" y="1233"/>
                </a:lnTo>
                <a:lnTo>
                  <a:pt x="2053" y="1234"/>
                </a:lnTo>
                <a:lnTo>
                  <a:pt x="2053" y="1234"/>
                </a:lnTo>
                <a:lnTo>
                  <a:pt x="2056" y="1232"/>
                </a:lnTo>
                <a:lnTo>
                  <a:pt x="2058" y="1231"/>
                </a:lnTo>
                <a:lnTo>
                  <a:pt x="2062" y="1229"/>
                </a:lnTo>
                <a:lnTo>
                  <a:pt x="2064" y="1226"/>
                </a:lnTo>
                <a:lnTo>
                  <a:pt x="2064" y="1226"/>
                </a:lnTo>
                <a:lnTo>
                  <a:pt x="2072" y="1227"/>
                </a:lnTo>
                <a:lnTo>
                  <a:pt x="2080" y="1230"/>
                </a:lnTo>
                <a:lnTo>
                  <a:pt x="2086" y="1235"/>
                </a:lnTo>
                <a:lnTo>
                  <a:pt x="2092" y="1241"/>
                </a:lnTo>
                <a:lnTo>
                  <a:pt x="2095" y="1248"/>
                </a:lnTo>
                <a:lnTo>
                  <a:pt x="2097" y="1256"/>
                </a:lnTo>
                <a:lnTo>
                  <a:pt x="2098" y="1265"/>
                </a:lnTo>
                <a:lnTo>
                  <a:pt x="2096" y="1274"/>
                </a:lnTo>
                <a:lnTo>
                  <a:pt x="2096" y="1274"/>
                </a:lnTo>
                <a:lnTo>
                  <a:pt x="2101" y="1281"/>
                </a:lnTo>
                <a:lnTo>
                  <a:pt x="2108" y="1289"/>
                </a:lnTo>
                <a:lnTo>
                  <a:pt x="2125" y="1303"/>
                </a:lnTo>
                <a:lnTo>
                  <a:pt x="2133" y="1309"/>
                </a:lnTo>
                <a:lnTo>
                  <a:pt x="2141" y="1317"/>
                </a:lnTo>
                <a:lnTo>
                  <a:pt x="2145" y="1323"/>
                </a:lnTo>
                <a:lnTo>
                  <a:pt x="2146" y="1326"/>
                </a:lnTo>
                <a:lnTo>
                  <a:pt x="2147" y="1329"/>
                </a:lnTo>
                <a:lnTo>
                  <a:pt x="2147" y="1329"/>
                </a:lnTo>
                <a:lnTo>
                  <a:pt x="2146" y="1336"/>
                </a:lnTo>
                <a:lnTo>
                  <a:pt x="2143" y="1342"/>
                </a:lnTo>
                <a:lnTo>
                  <a:pt x="2139" y="1348"/>
                </a:lnTo>
                <a:lnTo>
                  <a:pt x="2133" y="1354"/>
                </a:lnTo>
                <a:lnTo>
                  <a:pt x="2122" y="1365"/>
                </a:lnTo>
                <a:lnTo>
                  <a:pt x="2111" y="1377"/>
                </a:lnTo>
                <a:lnTo>
                  <a:pt x="2111" y="1377"/>
                </a:lnTo>
                <a:lnTo>
                  <a:pt x="2105" y="1377"/>
                </a:lnTo>
                <a:lnTo>
                  <a:pt x="2099" y="1377"/>
                </a:lnTo>
                <a:lnTo>
                  <a:pt x="2094" y="1375"/>
                </a:lnTo>
                <a:lnTo>
                  <a:pt x="2088" y="1374"/>
                </a:lnTo>
                <a:lnTo>
                  <a:pt x="2081" y="1370"/>
                </a:lnTo>
                <a:lnTo>
                  <a:pt x="2075" y="1364"/>
                </a:lnTo>
                <a:lnTo>
                  <a:pt x="2068" y="1356"/>
                </a:lnTo>
                <a:lnTo>
                  <a:pt x="2063" y="1349"/>
                </a:lnTo>
                <a:lnTo>
                  <a:pt x="2056" y="1341"/>
                </a:lnTo>
                <a:lnTo>
                  <a:pt x="2049" y="1334"/>
                </a:lnTo>
                <a:lnTo>
                  <a:pt x="2049" y="1334"/>
                </a:lnTo>
                <a:lnTo>
                  <a:pt x="2043" y="1335"/>
                </a:lnTo>
                <a:lnTo>
                  <a:pt x="2038" y="1338"/>
                </a:lnTo>
                <a:lnTo>
                  <a:pt x="2030" y="1344"/>
                </a:lnTo>
                <a:lnTo>
                  <a:pt x="2025" y="1347"/>
                </a:lnTo>
                <a:lnTo>
                  <a:pt x="2021" y="1350"/>
                </a:lnTo>
                <a:lnTo>
                  <a:pt x="2017" y="1351"/>
                </a:lnTo>
                <a:lnTo>
                  <a:pt x="2011" y="1351"/>
                </a:lnTo>
                <a:lnTo>
                  <a:pt x="2011" y="1351"/>
                </a:lnTo>
                <a:lnTo>
                  <a:pt x="2007" y="1350"/>
                </a:lnTo>
                <a:lnTo>
                  <a:pt x="2004" y="1349"/>
                </a:lnTo>
                <a:lnTo>
                  <a:pt x="2001" y="1347"/>
                </a:lnTo>
                <a:lnTo>
                  <a:pt x="1999" y="1343"/>
                </a:lnTo>
                <a:lnTo>
                  <a:pt x="1995" y="1338"/>
                </a:lnTo>
                <a:lnTo>
                  <a:pt x="1994" y="1330"/>
                </a:lnTo>
                <a:lnTo>
                  <a:pt x="1995" y="1323"/>
                </a:lnTo>
                <a:lnTo>
                  <a:pt x="1997" y="1316"/>
                </a:lnTo>
                <a:lnTo>
                  <a:pt x="2002" y="1309"/>
                </a:lnTo>
                <a:lnTo>
                  <a:pt x="2007" y="1304"/>
                </a:lnTo>
                <a:lnTo>
                  <a:pt x="2007" y="1304"/>
                </a:lnTo>
                <a:lnTo>
                  <a:pt x="1999" y="1297"/>
                </a:lnTo>
                <a:lnTo>
                  <a:pt x="1991" y="1291"/>
                </a:lnTo>
                <a:lnTo>
                  <a:pt x="1984" y="1284"/>
                </a:lnTo>
                <a:lnTo>
                  <a:pt x="1975" y="1278"/>
                </a:lnTo>
                <a:lnTo>
                  <a:pt x="1975" y="1278"/>
                </a:lnTo>
                <a:lnTo>
                  <a:pt x="1934" y="1302"/>
                </a:lnTo>
                <a:lnTo>
                  <a:pt x="1895" y="1326"/>
                </a:lnTo>
                <a:lnTo>
                  <a:pt x="1856" y="1351"/>
                </a:lnTo>
                <a:lnTo>
                  <a:pt x="1815" y="1374"/>
                </a:lnTo>
                <a:lnTo>
                  <a:pt x="1815" y="1374"/>
                </a:lnTo>
                <a:lnTo>
                  <a:pt x="1814" y="1386"/>
                </a:lnTo>
                <a:lnTo>
                  <a:pt x="1814" y="1398"/>
                </a:lnTo>
                <a:lnTo>
                  <a:pt x="1816" y="1409"/>
                </a:lnTo>
                <a:lnTo>
                  <a:pt x="1820" y="1418"/>
                </a:lnTo>
                <a:lnTo>
                  <a:pt x="1825" y="1428"/>
                </a:lnTo>
                <a:lnTo>
                  <a:pt x="1831" y="1435"/>
                </a:lnTo>
                <a:lnTo>
                  <a:pt x="1839" y="1443"/>
                </a:lnTo>
                <a:lnTo>
                  <a:pt x="1848" y="1448"/>
                </a:lnTo>
                <a:lnTo>
                  <a:pt x="1848" y="1448"/>
                </a:lnTo>
                <a:lnTo>
                  <a:pt x="1850" y="1458"/>
                </a:lnTo>
                <a:lnTo>
                  <a:pt x="1852" y="1465"/>
                </a:lnTo>
                <a:lnTo>
                  <a:pt x="1856" y="1472"/>
                </a:lnTo>
                <a:lnTo>
                  <a:pt x="1861" y="1478"/>
                </a:lnTo>
                <a:lnTo>
                  <a:pt x="1872" y="1489"/>
                </a:lnTo>
                <a:lnTo>
                  <a:pt x="1884" y="1500"/>
                </a:lnTo>
                <a:lnTo>
                  <a:pt x="1884" y="1500"/>
                </a:lnTo>
                <a:lnTo>
                  <a:pt x="1893" y="1499"/>
                </a:lnTo>
                <a:lnTo>
                  <a:pt x="1901" y="1500"/>
                </a:lnTo>
                <a:lnTo>
                  <a:pt x="1909" y="1503"/>
                </a:lnTo>
                <a:lnTo>
                  <a:pt x="1915" y="1508"/>
                </a:lnTo>
                <a:lnTo>
                  <a:pt x="1920" y="1515"/>
                </a:lnTo>
                <a:lnTo>
                  <a:pt x="1926" y="1522"/>
                </a:lnTo>
                <a:lnTo>
                  <a:pt x="1929" y="1531"/>
                </a:lnTo>
                <a:lnTo>
                  <a:pt x="1932" y="1539"/>
                </a:lnTo>
                <a:lnTo>
                  <a:pt x="1932" y="1539"/>
                </a:lnTo>
                <a:lnTo>
                  <a:pt x="1934" y="1536"/>
                </a:lnTo>
                <a:lnTo>
                  <a:pt x="1937" y="1533"/>
                </a:lnTo>
                <a:lnTo>
                  <a:pt x="1941" y="1531"/>
                </a:lnTo>
                <a:lnTo>
                  <a:pt x="1944" y="1529"/>
                </a:lnTo>
                <a:lnTo>
                  <a:pt x="1952" y="1526"/>
                </a:lnTo>
                <a:lnTo>
                  <a:pt x="1961" y="1526"/>
                </a:lnTo>
                <a:lnTo>
                  <a:pt x="1971" y="1528"/>
                </a:lnTo>
                <a:lnTo>
                  <a:pt x="1979" y="1530"/>
                </a:lnTo>
                <a:lnTo>
                  <a:pt x="1986" y="1532"/>
                </a:lnTo>
                <a:lnTo>
                  <a:pt x="1992" y="1535"/>
                </a:lnTo>
                <a:lnTo>
                  <a:pt x="1992" y="1535"/>
                </a:lnTo>
                <a:lnTo>
                  <a:pt x="1996" y="1533"/>
                </a:lnTo>
                <a:lnTo>
                  <a:pt x="2001" y="1529"/>
                </a:lnTo>
                <a:lnTo>
                  <a:pt x="2009" y="1520"/>
                </a:lnTo>
                <a:lnTo>
                  <a:pt x="2014" y="1515"/>
                </a:lnTo>
                <a:lnTo>
                  <a:pt x="2019" y="1511"/>
                </a:lnTo>
                <a:lnTo>
                  <a:pt x="2025" y="1507"/>
                </a:lnTo>
                <a:lnTo>
                  <a:pt x="2033" y="1506"/>
                </a:lnTo>
                <a:lnTo>
                  <a:pt x="2033" y="1506"/>
                </a:lnTo>
                <a:lnTo>
                  <a:pt x="2035" y="1506"/>
                </a:lnTo>
                <a:lnTo>
                  <a:pt x="2037" y="1508"/>
                </a:lnTo>
                <a:lnTo>
                  <a:pt x="2041" y="1511"/>
                </a:lnTo>
                <a:lnTo>
                  <a:pt x="2046" y="1515"/>
                </a:lnTo>
                <a:lnTo>
                  <a:pt x="2048" y="1516"/>
                </a:lnTo>
                <a:lnTo>
                  <a:pt x="2051" y="1517"/>
                </a:lnTo>
                <a:lnTo>
                  <a:pt x="2051" y="1517"/>
                </a:lnTo>
                <a:lnTo>
                  <a:pt x="2056" y="1515"/>
                </a:lnTo>
                <a:lnTo>
                  <a:pt x="2063" y="1513"/>
                </a:lnTo>
                <a:lnTo>
                  <a:pt x="2076" y="1505"/>
                </a:lnTo>
                <a:lnTo>
                  <a:pt x="2082" y="1502"/>
                </a:lnTo>
                <a:lnTo>
                  <a:pt x="2090" y="1501"/>
                </a:lnTo>
                <a:lnTo>
                  <a:pt x="2097" y="1501"/>
                </a:lnTo>
                <a:lnTo>
                  <a:pt x="2100" y="1502"/>
                </a:lnTo>
                <a:lnTo>
                  <a:pt x="2105" y="1504"/>
                </a:lnTo>
                <a:lnTo>
                  <a:pt x="2105" y="1504"/>
                </a:lnTo>
                <a:lnTo>
                  <a:pt x="2110" y="1508"/>
                </a:lnTo>
                <a:lnTo>
                  <a:pt x="2114" y="1514"/>
                </a:lnTo>
                <a:lnTo>
                  <a:pt x="2117" y="1521"/>
                </a:lnTo>
                <a:lnTo>
                  <a:pt x="2120" y="1529"/>
                </a:lnTo>
                <a:lnTo>
                  <a:pt x="2121" y="1537"/>
                </a:lnTo>
                <a:lnTo>
                  <a:pt x="2121" y="1546"/>
                </a:lnTo>
                <a:lnTo>
                  <a:pt x="2120" y="1554"/>
                </a:lnTo>
                <a:lnTo>
                  <a:pt x="2117" y="1563"/>
                </a:lnTo>
                <a:lnTo>
                  <a:pt x="2117" y="1563"/>
                </a:lnTo>
                <a:close/>
                <a:moveTo>
                  <a:pt x="1117" y="580"/>
                </a:moveTo>
                <a:lnTo>
                  <a:pt x="1117" y="580"/>
                </a:lnTo>
                <a:lnTo>
                  <a:pt x="1117" y="571"/>
                </a:lnTo>
                <a:lnTo>
                  <a:pt x="1116" y="566"/>
                </a:lnTo>
                <a:lnTo>
                  <a:pt x="1116" y="563"/>
                </a:lnTo>
                <a:lnTo>
                  <a:pt x="1114" y="561"/>
                </a:lnTo>
                <a:lnTo>
                  <a:pt x="1109" y="556"/>
                </a:lnTo>
                <a:lnTo>
                  <a:pt x="1109" y="556"/>
                </a:lnTo>
                <a:lnTo>
                  <a:pt x="1106" y="561"/>
                </a:lnTo>
                <a:lnTo>
                  <a:pt x="1102" y="565"/>
                </a:lnTo>
                <a:lnTo>
                  <a:pt x="1099" y="567"/>
                </a:lnTo>
                <a:lnTo>
                  <a:pt x="1096" y="569"/>
                </a:lnTo>
                <a:lnTo>
                  <a:pt x="1092" y="569"/>
                </a:lnTo>
                <a:lnTo>
                  <a:pt x="1087" y="569"/>
                </a:lnTo>
                <a:lnTo>
                  <a:pt x="1083" y="569"/>
                </a:lnTo>
                <a:lnTo>
                  <a:pt x="1079" y="568"/>
                </a:lnTo>
                <a:lnTo>
                  <a:pt x="1070" y="564"/>
                </a:lnTo>
                <a:lnTo>
                  <a:pt x="1064" y="557"/>
                </a:lnTo>
                <a:lnTo>
                  <a:pt x="1058" y="550"/>
                </a:lnTo>
                <a:lnTo>
                  <a:pt x="1056" y="546"/>
                </a:lnTo>
                <a:lnTo>
                  <a:pt x="1055" y="541"/>
                </a:lnTo>
                <a:lnTo>
                  <a:pt x="1055" y="541"/>
                </a:lnTo>
                <a:lnTo>
                  <a:pt x="1051" y="541"/>
                </a:lnTo>
                <a:lnTo>
                  <a:pt x="1048" y="542"/>
                </a:lnTo>
                <a:lnTo>
                  <a:pt x="1045" y="544"/>
                </a:lnTo>
                <a:lnTo>
                  <a:pt x="1041" y="546"/>
                </a:lnTo>
                <a:lnTo>
                  <a:pt x="1039" y="548"/>
                </a:lnTo>
                <a:lnTo>
                  <a:pt x="1038" y="550"/>
                </a:lnTo>
                <a:lnTo>
                  <a:pt x="1038" y="552"/>
                </a:lnTo>
                <a:lnTo>
                  <a:pt x="1038" y="554"/>
                </a:lnTo>
                <a:lnTo>
                  <a:pt x="1038" y="554"/>
                </a:lnTo>
                <a:lnTo>
                  <a:pt x="1042" y="559"/>
                </a:lnTo>
                <a:lnTo>
                  <a:pt x="1049" y="564"/>
                </a:lnTo>
                <a:lnTo>
                  <a:pt x="1057" y="570"/>
                </a:lnTo>
                <a:lnTo>
                  <a:pt x="1068" y="576"/>
                </a:lnTo>
                <a:lnTo>
                  <a:pt x="1080" y="580"/>
                </a:lnTo>
                <a:lnTo>
                  <a:pt x="1093" y="583"/>
                </a:lnTo>
                <a:lnTo>
                  <a:pt x="1099" y="583"/>
                </a:lnTo>
                <a:lnTo>
                  <a:pt x="1104" y="583"/>
                </a:lnTo>
                <a:lnTo>
                  <a:pt x="1111" y="582"/>
                </a:lnTo>
                <a:lnTo>
                  <a:pt x="1117" y="580"/>
                </a:lnTo>
                <a:lnTo>
                  <a:pt x="1117" y="580"/>
                </a:lnTo>
                <a:close/>
                <a:moveTo>
                  <a:pt x="341" y="66"/>
                </a:moveTo>
                <a:lnTo>
                  <a:pt x="341" y="66"/>
                </a:lnTo>
                <a:lnTo>
                  <a:pt x="330" y="90"/>
                </a:lnTo>
                <a:lnTo>
                  <a:pt x="319" y="112"/>
                </a:lnTo>
                <a:lnTo>
                  <a:pt x="306" y="133"/>
                </a:lnTo>
                <a:lnTo>
                  <a:pt x="292" y="153"/>
                </a:lnTo>
                <a:lnTo>
                  <a:pt x="277" y="171"/>
                </a:lnTo>
                <a:lnTo>
                  <a:pt x="260" y="187"/>
                </a:lnTo>
                <a:lnTo>
                  <a:pt x="251" y="194"/>
                </a:lnTo>
                <a:lnTo>
                  <a:pt x="241" y="202"/>
                </a:lnTo>
                <a:lnTo>
                  <a:pt x="231" y="208"/>
                </a:lnTo>
                <a:lnTo>
                  <a:pt x="220" y="215"/>
                </a:lnTo>
                <a:lnTo>
                  <a:pt x="220" y="215"/>
                </a:lnTo>
                <a:lnTo>
                  <a:pt x="222" y="217"/>
                </a:lnTo>
                <a:lnTo>
                  <a:pt x="222" y="219"/>
                </a:lnTo>
                <a:lnTo>
                  <a:pt x="220" y="220"/>
                </a:lnTo>
                <a:lnTo>
                  <a:pt x="218" y="221"/>
                </a:lnTo>
                <a:lnTo>
                  <a:pt x="216" y="222"/>
                </a:lnTo>
                <a:lnTo>
                  <a:pt x="214" y="223"/>
                </a:lnTo>
                <a:lnTo>
                  <a:pt x="213" y="226"/>
                </a:lnTo>
                <a:lnTo>
                  <a:pt x="212" y="229"/>
                </a:lnTo>
                <a:lnTo>
                  <a:pt x="212" y="229"/>
                </a:lnTo>
                <a:lnTo>
                  <a:pt x="215" y="231"/>
                </a:lnTo>
                <a:lnTo>
                  <a:pt x="217" y="231"/>
                </a:lnTo>
                <a:lnTo>
                  <a:pt x="223" y="230"/>
                </a:lnTo>
                <a:lnTo>
                  <a:pt x="230" y="230"/>
                </a:lnTo>
                <a:lnTo>
                  <a:pt x="233" y="230"/>
                </a:lnTo>
                <a:lnTo>
                  <a:pt x="235" y="231"/>
                </a:lnTo>
                <a:lnTo>
                  <a:pt x="235" y="231"/>
                </a:lnTo>
                <a:lnTo>
                  <a:pt x="260" y="215"/>
                </a:lnTo>
                <a:lnTo>
                  <a:pt x="284" y="196"/>
                </a:lnTo>
                <a:lnTo>
                  <a:pt x="308" y="176"/>
                </a:lnTo>
                <a:lnTo>
                  <a:pt x="319" y="166"/>
                </a:lnTo>
                <a:lnTo>
                  <a:pt x="329" y="154"/>
                </a:lnTo>
                <a:lnTo>
                  <a:pt x="339" y="142"/>
                </a:lnTo>
                <a:lnTo>
                  <a:pt x="347" y="130"/>
                </a:lnTo>
                <a:lnTo>
                  <a:pt x="355" y="117"/>
                </a:lnTo>
                <a:lnTo>
                  <a:pt x="361" y="103"/>
                </a:lnTo>
                <a:lnTo>
                  <a:pt x="367" y="90"/>
                </a:lnTo>
                <a:lnTo>
                  <a:pt x="371" y="75"/>
                </a:lnTo>
                <a:lnTo>
                  <a:pt x="373" y="58"/>
                </a:lnTo>
                <a:lnTo>
                  <a:pt x="373" y="42"/>
                </a:lnTo>
                <a:lnTo>
                  <a:pt x="373" y="42"/>
                </a:lnTo>
                <a:lnTo>
                  <a:pt x="374" y="39"/>
                </a:lnTo>
                <a:lnTo>
                  <a:pt x="375" y="38"/>
                </a:lnTo>
                <a:lnTo>
                  <a:pt x="377" y="38"/>
                </a:lnTo>
                <a:lnTo>
                  <a:pt x="377" y="38"/>
                </a:lnTo>
                <a:lnTo>
                  <a:pt x="374" y="32"/>
                </a:lnTo>
                <a:lnTo>
                  <a:pt x="370" y="26"/>
                </a:lnTo>
                <a:lnTo>
                  <a:pt x="364" y="23"/>
                </a:lnTo>
                <a:lnTo>
                  <a:pt x="356" y="21"/>
                </a:lnTo>
                <a:lnTo>
                  <a:pt x="356" y="21"/>
                </a:lnTo>
                <a:lnTo>
                  <a:pt x="356" y="26"/>
                </a:lnTo>
                <a:lnTo>
                  <a:pt x="354" y="31"/>
                </a:lnTo>
                <a:lnTo>
                  <a:pt x="347" y="41"/>
                </a:lnTo>
                <a:lnTo>
                  <a:pt x="344" y="48"/>
                </a:lnTo>
                <a:lnTo>
                  <a:pt x="342" y="53"/>
                </a:lnTo>
                <a:lnTo>
                  <a:pt x="341" y="60"/>
                </a:lnTo>
                <a:lnTo>
                  <a:pt x="341" y="66"/>
                </a:lnTo>
                <a:lnTo>
                  <a:pt x="341" y="66"/>
                </a:lnTo>
                <a:close/>
                <a:moveTo>
                  <a:pt x="200" y="206"/>
                </a:moveTo>
                <a:lnTo>
                  <a:pt x="200" y="206"/>
                </a:lnTo>
                <a:lnTo>
                  <a:pt x="222" y="191"/>
                </a:lnTo>
                <a:lnTo>
                  <a:pt x="245" y="174"/>
                </a:lnTo>
                <a:lnTo>
                  <a:pt x="254" y="166"/>
                </a:lnTo>
                <a:lnTo>
                  <a:pt x="265" y="156"/>
                </a:lnTo>
                <a:lnTo>
                  <a:pt x="274" y="145"/>
                </a:lnTo>
                <a:lnTo>
                  <a:pt x="283" y="134"/>
                </a:lnTo>
                <a:lnTo>
                  <a:pt x="291" y="124"/>
                </a:lnTo>
                <a:lnTo>
                  <a:pt x="298" y="112"/>
                </a:lnTo>
                <a:lnTo>
                  <a:pt x="306" y="100"/>
                </a:lnTo>
                <a:lnTo>
                  <a:pt x="312" y="87"/>
                </a:lnTo>
                <a:lnTo>
                  <a:pt x="318" y="75"/>
                </a:lnTo>
                <a:lnTo>
                  <a:pt x="322" y="61"/>
                </a:lnTo>
                <a:lnTo>
                  <a:pt x="326" y="47"/>
                </a:lnTo>
                <a:lnTo>
                  <a:pt x="329" y="32"/>
                </a:lnTo>
                <a:lnTo>
                  <a:pt x="329" y="32"/>
                </a:lnTo>
                <a:lnTo>
                  <a:pt x="315" y="37"/>
                </a:lnTo>
                <a:lnTo>
                  <a:pt x="304" y="45"/>
                </a:lnTo>
                <a:lnTo>
                  <a:pt x="292" y="52"/>
                </a:lnTo>
                <a:lnTo>
                  <a:pt x="281" y="61"/>
                </a:lnTo>
                <a:lnTo>
                  <a:pt x="270" y="70"/>
                </a:lnTo>
                <a:lnTo>
                  <a:pt x="262" y="80"/>
                </a:lnTo>
                <a:lnTo>
                  <a:pt x="252" y="91"/>
                </a:lnTo>
                <a:lnTo>
                  <a:pt x="245" y="101"/>
                </a:lnTo>
                <a:lnTo>
                  <a:pt x="237" y="113"/>
                </a:lnTo>
                <a:lnTo>
                  <a:pt x="230" y="126"/>
                </a:lnTo>
                <a:lnTo>
                  <a:pt x="223" y="138"/>
                </a:lnTo>
                <a:lnTo>
                  <a:pt x="218" y="152"/>
                </a:lnTo>
                <a:lnTo>
                  <a:pt x="207" y="178"/>
                </a:lnTo>
                <a:lnTo>
                  <a:pt x="200" y="206"/>
                </a:lnTo>
                <a:lnTo>
                  <a:pt x="200" y="206"/>
                </a:lnTo>
                <a:close/>
                <a:moveTo>
                  <a:pt x="250" y="242"/>
                </a:moveTo>
                <a:lnTo>
                  <a:pt x="250" y="242"/>
                </a:lnTo>
                <a:lnTo>
                  <a:pt x="263" y="255"/>
                </a:lnTo>
                <a:lnTo>
                  <a:pt x="277" y="268"/>
                </a:lnTo>
                <a:lnTo>
                  <a:pt x="291" y="280"/>
                </a:lnTo>
                <a:lnTo>
                  <a:pt x="305" y="292"/>
                </a:lnTo>
                <a:lnTo>
                  <a:pt x="334" y="314"/>
                </a:lnTo>
                <a:lnTo>
                  <a:pt x="362" y="338"/>
                </a:lnTo>
                <a:lnTo>
                  <a:pt x="362" y="338"/>
                </a:lnTo>
                <a:lnTo>
                  <a:pt x="384" y="355"/>
                </a:lnTo>
                <a:lnTo>
                  <a:pt x="404" y="374"/>
                </a:lnTo>
                <a:lnTo>
                  <a:pt x="445" y="412"/>
                </a:lnTo>
                <a:lnTo>
                  <a:pt x="466" y="431"/>
                </a:lnTo>
                <a:lnTo>
                  <a:pt x="487" y="448"/>
                </a:lnTo>
                <a:lnTo>
                  <a:pt x="508" y="466"/>
                </a:lnTo>
                <a:lnTo>
                  <a:pt x="531" y="481"/>
                </a:lnTo>
                <a:lnTo>
                  <a:pt x="531" y="481"/>
                </a:lnTo>
                <a:lnTo>
                  <a:pt x="555" y="469"/>
                </a:lnTo>
                <a:lnTo>
                  <a:pt x="578" y="454"/>
                </a:lnTo>
                <a:lnTo>
                  <a:pt x="589" y="445"/>
                </a:lnTo>
                <a:lnTo>
                  <a:pt x="599" y="435"/>
                </a:lnTo>
                <a:lnTo>
                  <a:pt x="610" y="426"/>
                </a:lnTo>
                <a:lnTo>
                  <a:pt x="619" y="416"/>
                </a:lnTo>
                <a:lnTo>
                  <a:pt x="628" y="405"/>
                </a:lnTo>
                <a:lnTo>
                  <a:pt x="637" y="394"/>
                </a:lnTo>
                <a:lnTo>
                  <a:pt x="643" y="381"/>
                </a:lnTo>
                <a:lnTo>
                  <a:pt x="649" y="368"/>
                </a:lnTo>
                <a:lnTo>
                  <a:pt x="655" y="354"/>
                </a:lnTo>
                <a:lnTo>
                  <a:pt x="659" y="340"/>
                </a:lnTo>
                <a:lnTo>
                  <a:pt x="662" y="324"/>
                </a:lnTo>
                <a:lnTo>
                  <a:pt x="664" y="308"/>
                </a:lnTo>
                <a:lnTo>
                  <a:pt x="664" y="308"/>
                </a:lnTo>
                <a:lnTo>
                  <a:pt x="633" y="275"/>
                </a:lnTo>
                <a:lnTo>
                  <a:pt x="601" y="242"/>
                </a:lnTo>
                <a:lnTo>
                  <a:pt x="569" y="211"/>
                </a:lnTo>
                <a:lnTo>
                  <a:pt x="536" y="179"/>
                </a:lnTo>
                <a:lnTo>
                  <a:pt x="502" y="149"/>
                </a:lnTo>
                <a:lnTo>
                  <a:pt x="466" y="120"/>
                </a:lnTo>
                <a:lnTo>
                  <a:pt x="430" y="92"/>
                </a:lnTo>
                <a:lnTo>
                  <a:pt x="392" y="66"/>
                </a:lnTo>
                <a:lnTo>
                  <a:pt x="392" y="66"/>
                </a:lnTo>
                <a:lnTo>
                  <a:pt x="387" y="81"/>
                </a:lnTo>
                <a:lnTo>
                  <a:pt x="382" y="95"/>
                </a:lnTo>
                <a:lnTo>
                  <a:pt x="376" y="109"/>
                </a:lnTo>
                <a:lnTo>
                  <a:pt x="369" y="122"/>
                </a:lnTo>
                <a:lnTo>
                  <a:pt x="362" y="134"/>
                </a:lnTo>
                <a:lnTo>
                  <a:pt x="354" y="147"/>
                </a:lnTo>
                <a:lnTo>
                  <a:pt x="346" y="158"/>
                </a:lnTo>
                <a:lnTo>
                  <a:pt x="337" y="170"/>
                </a:lnTo>
                <a:lnTo>
                  <a:pt x="328" y="181"/>
                </a:lnTo>
                <a:lnTo>
                  <a:pt x="319" y="190"/>
                </a:lnTo>
                <a:lnTo>
                  <a:pt x="308" y="200"/>
                </a:lnTo>
                <a:lnTo>
                  <a:pt x="297" y="209"/>
                </a:lnTo>
                <a:lnTo>
                  <a:pt x="275" y="227"/>
                </a:lnTo>
                <a:lnTo>
                  <a:pt x="250" y="242"/>
                </a:lnTo>
                <a:lnTo>
                  <a:pt x="250" y="242"/>
                </a:lnTo>
                <a:close/>
                <a:moveTo>
                  <a:pt x="537" y="499"/>
                </a:moveTo>
                <a:lnTo>
                  <a:pt x="537" y="499"/>
                </a:lnTo>
                <a:lnTo>
                  <a:pt x="557" y="518"/>
                </a:lnTo>
                <a:lnTo>
                  <a:pt x="579" y="536"/>
                </a:lnTo>
                <a:lnTo>
                  <a:pt x="623" y="572"/>
                </a:lnTo>
                <a:lnTo>
                  <a:pt x="668" y="608"/>
                </a:lnTo>
                <a:lnTo>
                  <a:pt x="713" y="642"/>
                </a:lnTo>
                <a:lnTo>
                  <a:pt x="804" y="711"/>
                </a:lnTo>
                <a:lnTo>
                  <a:pt x="849" y="745"/>
                </a:lnTo>
                <a:lnTo>
                  <a:pt x="891" y="781"/>
                </a:lnTo>
                <a:lnTo>
                  <a:pt x="891" y="781"/>
                </a:lnTo>
                <a:lnTo>
                  <a:pt x="914" y="772"/>
                </a:lnTo>
                <a:lnTo>
                  <a:pt x="926" y="765"/>
                </a:lnTo>
                <a:lnTo>
                  <a:pt x="936" y="758"/>
                </a:lnTo>
                <a:lnTo>
                  <a:pt x="936" y="758"/>
                </a:lnTo>
                <a:lnTo>
                  <a:pt x="950" y="746"/>
                </a:lnTo>
                <a:lnTo>
                  <a:pt x="966" y="729"/>
                </a:lnTo>
                <a:lnTo>
                  <a:pt x="981" y="712"/>
                </a:lnTo>
                <a:lnTo>
                  <a:pt x="986" y="703"/>
                </a:lnTo>
                <a:lnTo>
                  <a:pt x="990" y="697"/>
                </a:lnTo>
                <a:lnTo>
                  <a:pt x="990" y="697"/>
                </a:lnTo>
                <a:lnTo>
                  <a:pt x="990" y="693"/>
                </a:lnTo>
                <a:lnTo>
                  <a:pt x="989" y="690"/>
                </a:lnTo>
                <a:lnTo>
                  <a:pt x="988" y="686"/>
                </a:lnTo>
                <a:lnTo>
                  <a:pt x="988" y="684"/>
                </a:lnTo>
                <a:lnTo>
                  <a:pt x="988" y="684"/>
                </a:lnTo>
                <a:lnTo>
                  <a:pt x="989" y="677"/>
                </a:lnTo>
                <a:lnTo>
                  <a:pt x="992" y="671"/>
                </a:lnTo>
                <a:lnTo>
                  <a:pt x="1001" y="659"/>
                </a:lnTo>
                <a:lnTo>
                  <a:pt x="1009" y="647"/>
                </a:lnTo>
                <a:lnTo>
                  <a:pt x="1012" y="642"/>
                </a:lnTo>
                <a:lnTo>
                  <a:pt x="1015" y="635"/>
                </a:lnTo>
                <a:lnTo>
                  <a:pt x="1015" y="635"/>
                </a:lnTo>
                <a:lnTo>
                  <a:pt x="1012" y="627"/>
                </a:lnTo>
                <a:lnTo>
                  <a:pt x="1008" y="621"/>
                </a:lnTo>
                <a:lnTo>
                  <a:pt x="1001" y="608"/>
                </a:lnTo>
                <a:lnTo>
                  <a:pt x="991" y="597"/>
                </a:lnTo>
                <a:lnTo>
                  <a:pt x="980" y="586"/>
                </a:lnTo>
                <a:lnTo>
                  <a:pt x="971" y="576"/>
                </a:lnTo>
                <a:lnTo>
                  <a:pt x="960" y="566"/>
                </a:lnTo>
                <a:lnTo>
                  <a:pt x="950" y="554"/>
                </a:lnTo>
                <a:lnTo>
                  <a:pt x="943" y="541"/>
                </a:lnTo>
                <a:lnTo>
                  <a:pt x="943" y="541"/>
                </a:lnTo>
                <a:lnTo>
                  <a:pt x="937" y="539"/>
                </a:lnTo>
                <a:lnTo>
                  <a:pt x="933" y="536"/>
                </a:lnTo>
                <a:lnTo>
                  <a:pt x="926" y="531"/>
                </a:lnTo>
                <a:lnTo>
                  <a:pt x="922" y="527"/>
                </a:lnTo>
                <a:lnTo>
                  <a:pt x="919" y="525"/>
                </a:lnTo>
                <a:lnTo>
                  <a:pt x="914" y="523"/>
                </a:lnTo>
                <a:lnTo>
                  <a:pt x="909" y="522"/>
                </a:lnTo>
                <a:lnTo>
                  <a:pt x="909" y="522"/>
                </a:lnTo>
                <a:lnTo>
                  <a:pt x="900" y="514"/>
                </a:lnTo>
                <a:lnTo>
                  <a:pt x="891" y="504"/>
                </a:lnTo>
                <a:lnTo>
                  <a:pt x="874" y="485"/>
                </a:lnTo>
                <a:lnTo>
                  <a:pt x="866" y="475"/>
                </a:lnTo>
                <a:lnTo>
                  <a:pt x="856" y="466"/>
                </a:lnTo>
                <a:lnTo>
                  <a:pt x="845" y="459"/>
                </a:lnTo>
                <a:lnTo>
                  <a:pt x="835" y="453"/>
                </a:lnTo>
                <a:lnTo>
                  <a:pt x="835" y="453"/>
                </a:lnTo>
                <a:lnTo>
                  <a:pt x="819" y="433"/>
                </a:lnTo>
                <a:lnTo>
                  <a:pt x="803" y="415"/>
                </a:lnTo>
                <a:lnTo>
                  <a:pt x="785" y="398"/>
                </a:lnTo>
                <a:lnTo>
                  <a:pt x="767" y="381"/>
                </a:lnTo>
                <a:lnTo>
                  <a:pt x="749" y="365"/>
                </a:lnTo>
                <a:lnTo>
                  <a:pt x="730" y="350"/>
                </a:lnTo>
                <a:lnTo>
                  <a:pt x="709" y="336"/>
                </a:lnTo>
                <a:lnTo>
                  <a:pt x="688" y="323"/>
                </a:lnTo>
                <a:lnTo>
                  <a:pt x="688" y="323"/>
                </a:lnTo>
                <a:lnTo>
                  <a:pt x="684" y="338"/>
                </a:lnTo>
                <a:lnTo>
                  <a:pt x="678" y="352"/>
                </a:lnTo>
                <a:lnTo>
                  <a:pt x="672" y="367"/>
                </a:lnTo>
                <a:lnTo>
                  <a:pt x="667" y="381"/>
                </a:lnTo>
                <a:lnTo>
                  <a:pt x="659" y="394"/>
                </a:lnTo>
                <a:lnTo>
                  <a:pt x="652" y="406"/>
                </a:lnTo>
                <a:lnTo>
                  <a:pt x="643" y="419"/>
                </a:lnTo>
                <a:lnTo>
                  <a:pt x="634" y="430"/>
                </a:lnTo>
                <a:lnTo>
                  <a:pt x="625" y="442"/>
                </a:lnTo>
                <a:lnTo>
                  <a:pt x="614" y="451"/>
                </a:lnTo>
                <a:lnTo>
                  <a:pt x="603" y="462"/>
                </a:lnTo>
                <a:lnTo>
                  <a:pt x="592" y="471"/>
                </a:lnTo>
                <a:lnTo>
                  <a:pt x="579" y="479"/>
                </a:lnTo>
                <a:lnTo>
                  <a:pt x="566" y="487"/>
                </a:lnTo>
                <a:lnTo>
                  <a:pt x="552" y="493"/>
                </a:lnTo>
                <a:lnTo>
                  <a:pt x="537" y="499"/>
                </a:lnTo>
                <a:lnTo>
                  <a:pt x="537" y="499"/>
                </a:lnTo>
                <a:close/>
                <a:moveTo>
                  <a:pt x="1055" y="624"/>
                </a:moveTo>
                <a:lnTo>
                  <a:pt x="1055" y="624"/>
                </a:lnTo>
                <a:lnTo>
                  <a:pt x="1058" y="622"/>
                </a:lnTo>
                <a:lnTo>
                  <a:pt x="1062" y="618"/>
                </a:lnTo>
                <a:lnTo>
                  <a:pt x="1063" y="614"/>
                </a:lnTo>
                <a:lnTo>
                  <a:pt x="1064" y="611"/>
                </a:lnTo>
                <a:lnTo>
                  <a:pt x="1066" y="595"/>
                </a:lnTo>
                <a:lnTo>
                  <a:pt x="1066" y="595"/>
                </a:lnTo>
                <a:lnTo>
                  <a:pt x="1063" y="594"/>
                </a:lnTo>
                <a:lnTo>
                  <a:pt x="1061" y="592"/>
                </a:lnTo>
                <a:lnTo>
                  <a:pt x="1058" y="591"/>
                </a:lnTo>
                <a:lnTo>
                  <a:pt x="1055" y="591"/>
                </a:lnTo>
                <a:lnTo>
                  <a:pt x="1055" y="591"/>
                </a:lnTo>
                <a:lnTo>
                  <a:pt x="1055" y="624"/>
                </a:lnTo>
                <a:lnTo>
                  <a:pt x="1055" y="624"/>
                </a:lnTo>
                <a:close/>
                <a:moveTo>
                  <a:pt x="1129" y="997"/>
                </a:moveTo>
                <a:lnTo>
                  <a:pt x="1129" y="997"/>
                </a:lnTo>
                <a:lnTo>
                  <a:pt x="1148" y="997"/>
                </a:lnTo>
                <a:lnTo>
                  <a:pt x="1169" y="994"/>
                </a:lnTo>
                <a:lnTo>
                  <a:pt x="1178" y="992"/>
                </a:lnTo>
                <a:lnTo>
                  <a:pt x="1188" y="989"/>
                </a:lnTo>
                <a:lnTo>
                  <a:pt x="1197" y="986"/>
                </a:lnTo>
                <a:lnTo>
                  <a:pt x="1204" y="981"/>
                </a:lnTo>
                <a:lnTo>
                  <a:pt x="1204" y="981"/>
                </a:lnTo>
                <a:lnTo>
                  <a:pt x="1210" y="977"/>
                </a:lnTo>
                <a:lnTo>
                  <a:pt x="1217" y="971"/>
                </a:lnTo>
                <a:lnTo>
                  <a:pt x="1232" y="957"/>
                </a:lnTo>
                <a:lnTo>
                  <a:pt x="1247" y="940"/>
                </a:lnTo>
                <a:lnTo>
                  <a:pt x="1252" y="931"/>
                </a:lnTo>
                <a:lnTo>
                  <a:pt x="1257" y="924"/>
                </a:lnTo>
                <a:lnTo>
                  <a:pt x="1257" y="924"/>
                </a:lnTo>
                <a:lnTo>
                  <a:pt x="1263" y="911"/>
                </a:lnTo>
                <a:lnTo>
                  <a:pt x="1268" y="893"/>
                </a:lnTo>
                <a:lnTo>
                  <a:pt x="1270" y="883"/>
                </a:lnTo>
                <a:lnTo>
                  <a:pt x="1272" y="873"/>
                </a:lnTo>
                <a:lnTo>
                  <a:pt x="1272" y="865"/>
                </a:lnTo>
                <a:lnTo>
                  <a:pt x="1269" y="858"/>
                </a:lnTo>
                <a:lnTo>
                  <a:pt x="1269" y="858"/>
                </a:lnTo>
                <a:lnTo>
                  <a:pt x="1266" y="851"/>
                </a:lnTo>
                <a:lnTo>
                  <a:pt x="1260" y="843"/>
                </a:lnTo>
                <a:lnTo>
                  <a:pt x="1251" y="837"/>
                </a:lnTo>
                <a:lnTo>
                  <a:pt x="1242" y="830"/>
                </a:lnTo>
                <a:lnTo>
                  <a:pt x="1222" y="818"/>
                </a:lnTo>
                <a:lnTo>
                  <a:pt x="1214" y="811"/>
                </a:lnTo>
                <a:lnTo>
                  <a:pt x="1206" y="805"/>
                </a:lnTo>
                <a:lnTo>
                  <a:pt x="1206" y="805"/>
                </a:lnTo>
                <a:lnTo>
                  <a:pt x="1203" y="802"/>
                </a:lnTo>
                <a:lnTo>
                  <a:pt x="1201" y="797"/>
                </a:lnTo>
                <a:lnTo>
                  <a:pt x="1198" y="793"/>
                </a:lnTo>
                <a:lnTo>
                  <a:pt x="1195" y="790"/>
                </a:lnTo>
                <a:lnTo>
                  <a:pt x="1195" y="790"/>
                </a:lnTo>
                <a:lnTo>
                  <a:pt x="1188" y="784"/>
                </a:lnTo>
                <a:lnTo>
                  <a:pt x="1180" y="779"/>
                </a:lnTo>
                <a:lnTo>
                  <a:pt x="1180" y="779"/>
                </a:lnTo>
                <a:lnTo>
                  <a:pt x="1159" y="761"/>
                </a:lnTo>
                <a:lnTo>
                  <a:pt x="1137" y="742"/>
                </a:lnTo>
                <a:lnTo>
                  <a:pt x="1115" y="723"/>
                </a:lnTo>
                <a:lnTo>
                  <a:pt x="1104" y="715"/>
                </a:lnTo>
                <a:lnTo>
                  <a:pt x="1096" y="709"/>
                </a:lnTo>
                <a:lnTo>
                  <a:pt x="1096" y="709"/>
                </a:lnTo>
                <a:lnTo>
                  <a:pt x="1092" y="721"/>
                </a:lnTo>
                <a:lnTo>
                  <a:pt x="1086" y="733"/>
                </a:lnTo>
                <a:lnTo>
                  <a:pt x="1081" y="745"/>
                </a:lnTo>
                <a:lnTo>
                  <a:pt x="1074" y="756"/>
                </a:lnTo>
                <a:lnTo>
                  <a:pt x="1067" y="766"/>
                </a:lnTo>
                <a:lnTo>
                  <a:pt x="1060" y="776"/>
                </a:lnTo>
                <a:lnTo>
                  <a:pt x="1052" y="785"/>
                </a:lnTo>
                <a:lnTo>
                  <a:pt x="1042" y="794"/>
                </a:lnTo>
                <a:lnTo>
                  <a:pt x="1034" y="804"/>
                </a:lnTo>
                <a:lnTo>
                  <a:pt x="1024" y="811"/>
                </a:lnTo>
                <a:lnTo>
                  <a:pt x="1013" y="819"/>
                </a:lnTo>
                <a:lnTo>
                  <a:pt x="1003" y="825"/>
                </a:lnTo>
                <a:lnTo>
                  <a:pt x="992" y="832"/>
                </a:lnTo>
                <a:lnTo>
                  <a:pt x="981" y="838"/>
                </a:lnTo>
                <a:lnTo>
                  <a:pt x="970" y="843"/>
                </a:lnTo>
                <a:lnTo>
                  <a:pt x="958" y="848"/>
                </a:lnTo>
                <a:lnTo>
                  <a:pt x="958" y="848"/>
                </a:lnTo>
                <a:lnTo>
                  <a:pt x="998" y="886"/>
                </a:lnTo>
                <a:lnTo>
                  <a:pt x="1040" y="926"/>
                </a:lnTo>
                <a:lnTo>
                  <a:pt x="1061" y="945"/>
                </a:lnTo>
                <a:lnTo>
                  <a:pt x="1083" y="964"/>
                </a:lnTo>
                <a:lnTo>
                  <a:pt x="1106" y="981"/>
                </a:lnTo>
                <a:lnTo>
                  <a:pt x="1129" y="997"/>
                </a:lnTo>
                <a:lnTo>
                  <a:pt x="1129" y="997"/>
                </a:lnTo>
                <a:close/>
                <a:moveTo>
                  <a:pt x="997" y="737"/>
                </a:moveTo>
                <a:lnTo>
                  <a:pt x="997" y="737"/>
                </a:lnTo>
                <a:lnTo>
                  <a:pt x="995" y="737"/>
                </a:lnTo>
                <a:lnTo>
                  <a:pt x="994" y="739"/>
                </a:lnTo>
                <a:lnTo>
                  <a:pt x="992" y="741"/>
                </a:lnTo>
                <a:lnTo>
                  <a:pt x="990" y="741"/>
                </a:lnTo>
                <a:lnTo>
                  <a:pt x="990" y="741"/>
                </a:lnTo>
                <a:lnTo>
                  <a:pt x="991" y="738"/>
                </a:lnTo>
                <a:lnTo>
                  <a:pt x="993" y="736"/>
                </a:lnTo>
                <a:lnTo>
                  <a:pt x="994" y="733"/>
                </a:lnTo>
                <a:lnTo>
                  <a:pt x="993" y="732"/>
                </a:lnTo>
                <a:lnTo>
                  <a:pt x="992" y="731"/>
                </a:lnTo>
                <a:lnTo>
                  <a:pt x="992" y="731"/>
                </a:lnTo>
                <a:lnTo>
                  <a:pt x="971" y="752"/>
                </a:lnTo>
                <a:lnTo>
                  <a:pt x="959" y="763"/>
                </a:lnTo>
                <a:lnTo>
                  <a:pt x="947" y="773"/>
                </a:lnTo>
                <a:lnTo>
                  <a:pt x="947" y="773"/>
                </a:lnTo>
                <a:lnTo>
                  <a:pt x="948" y="777"/>
                </a:lnTo>
                <a:lnTo>
                  <a:pt x="948" y="778"/>
                </a:lnTo>
                <a:lnTo>
                  <a:pt x="947" y="779"/>
                </a:lnTo>
                <a:lnTo>
                  <a:pt x="945" y="780"/>
                </a:lnTo>
                <a:lnTo>
                  <a:pt x="943" y="783"/>
                </a:lnTo>
                <a:lnTo>
                  <a:pt x="943" y="783"/>
                </a:lnTo>
                <a:lnTo>
                  <a:pt x="948" y="784"/>
                </a:lnTo>
                <a:lnTo>
                  <a:pt x="951" y="785"/>
                </a:lnTo>
                <a:lnTo>
                  <a:pt x="952" y="785"/>
                </a:lnTo>
                <a:lnTo>
                  <a:pt x="951" y="787"/>
                </a:lnTo>
                <a:lnTo>
                  <a:pt x="947" y="790"/>
                </a:lnTo>
                <a:lnTo>
                  <a:pt x="947" y="790"/>
                </a:lnTo>
                <a:lnTo>
                  <a:pt x="949" y="791"/>
                </a:lnTo>
                <a:lnTo>
                  <a:pt x="950" y="790"/>
                </a:lnTo>
                <a:lnTo>
                  <a:pt x="954" y="789"/>
                </a:lnTo>
                <a:lnTo>
                  <a:pt x="956" y="788"/>
                </a:lnTo>
                <a:lnTo>
                  <a:pt x="957" y="789"/>
                </a:lnTo>
                <a:lnTo>
                  <a:pt x="958" y="790"/>
                </a:lnTo>
                <a:lnTo>
                  <a:pt x="958" y="790"/>
                </a:lnTo>
                <a:lnTo>
                  <a:pt x="956" y="794"/>
                </a:lnTo>
                <a:lnTo>
                  <a:pt x="957" y="796"/>
                </a:lnTo>
                <a:lnTo>
                  <a:pt x="959" y="798"/>
                </a:lnTo>
                <a:lnTo>
                  <a:pt x="962" y="799"/>
                </a:lnTo>
                <a:lnTo>
                  <a:pt x="970" y="802"/>
                </a:lnTo>
                <a:lnTo>
                  <a:pt x="974" y="804"/>
                </a:lnTo>
                <a:lnTo>
                  <a:pt x="977" y="805"/>
                </a:lnTo>
                <a:lnTo>
                  <a:pt x="977" y="805"/>
                </a:lnTo>
                <a:lnTo>
                  <a:pt x="975" y="805"/>
                </a:lnTo>
                <a:lnTo>
                  <a:pt x="974" y="806"/>
                </a:lnTo>
                <a:lnTo>
                  <a:pt x="974" y="808"/>
                </a:lnTo>
                <a:lnTo>
                  <a:pt x="974" y="810"/>
                </a:lnTo>
                <a:lnTo>
                  <a:pt x="974" y="811"/>
                </a:lnTo>
                <a:lnTo>
                  <a:pt x="973" y="811"/>
                </a:lnTo>
                <a:lnTo>
                  <a:pt x="973" y="811"/>
                </a:lnTo>
                <a:lnTo>
                  <a:pt x="965" y="814"/>
                </a:lnTo>
                <a:lnTo>
                  <a:pt x="962" y="815"/>
                </a:lnTo>
                <a:lnTo>
                  <a:pt x="963" y="814"/>
                </a:lnTo>
                <a:lnTo>
                  <a:pt x="968" y="813"/>
                </a:lnTo>
                <a:lnTo>
                  <a:pt x="968" y="813"/>
                </a:lnTo>
                <a:lnTo>
                  <a:pt x="979" y="810"/>
                </a:lnTo>
                <a:lnTo>
                  <a:pt x="990" y="806"/>
                </a:lnTo>
                <a:lnTo>
                  <a:pt x="1010" y="796"/>
                </a:lnTo>
                <a:lnTo>
                  <a:pt x="1010" y="796"/>
                </a:lnTo>
                <a:lnTo>
                  <a:pt x="1016" y="790"/>
                </a:lnTo>
                <a:lnTo>
                  <a:pt x="1021" y="785"/>
                </a:lnTo>
                <a:lnTo>
                  <a:pt x="1025" y="779"/>
                </a:lnTo>
                <a:lnTo>
                  <a:pt x="1030" y="773"/>
                </a:lnTo>
                <a:lnTo>
                  <a:pt x="1030" y="773"/>
                </a:lnTo>
                <a:lnTo>
                  <a:pt x="1027" y="773"/>
                </a:lnTo>
                <a:lnTo>
                  <a:pt x="1026" y="773"/>
                </a:lnTo>
                <a:lnTo>
                  <a:pt x="1024" y="775"/>
                </a:lnTo>
                <a:lnTo>
                  <a:pt x="1023" y="777"/>
                </a:lnTo>
                <a:lnTo>
                  <a:pt x="1021" y="777"/>
                </a:lnTo>
                <a:lnTo>
                  <a:pt x="1019" y="777"/>
                </a:lnTo>
                <a:lnTo>
                  <a:pt x="1019" y="777"/>
                </a:lnTo>
                <a:lnTo>
                  <a:pt x="1019" y="774"/>
                </a:lnTo>
                <a:lnTo>
                  <a:pt x="1018" y="773"/>
                </a:lnTo>
                <a:lnTo>
                  <a:pt x="1016" y="771"/>
                </a:lnTo>
                <a:lnTo>
                  <a:pt x="1015" y="768"/>
                </a:lnTo>
                <a:lnTo>
                  <a:pt x="1015" y="768"/>
                </a:lnTo>
                <a:lnTo>
                  <a:pt x="1019" y="766"/>
                </a:lnTo>
                <a:lnTo>
                  <a:pt x="1019" y="766"/>
                </a:lnTo>
                <a:lnTo>
                  <a:pt x="1018" y="766"/>
                </a:lnTo>
                <a:lnTo>
                  <a:pt x="1016" y="766"/>
                </a:lnTo>
                <a:lnTo>
                  <a:pt x="1013" y="765"/>
                </a:lnTo>
                <a:lnTo>
                  <a:pt x="1012" y="764"/>
                </a:lnTo>
                <a:lnTo>
                  <a:pt x="1012" y="764"/>
                </a:lnTo>
                <a:lnTo>
                  <a:pt x="1013" y="760"/>
                </a:lnTo>
                <a:lnTo>
                  <a:pt x="1013" y="754"/>
                </a:lnTo>
                <a:lnTo>
                  <a:pt x="1012" y="750"/>
                </a:lnTo>
                <a:lnTo>
                  <a:pt x="1012" y="747"/>
                </a:lnTo>
                <a:lnTo>
                  <a:pt x="1012" y="747"/>
                </a:lnTo>
                <a:lnTo>
                  <a:pt x="1010" y="749"/>
                </a:lnTo>
                <a:lnTo>
                  <a:pt x="1007" y="750"/>
                </a:lnTo>
                <a:lnTo>
                  <a:pt x="998" y="751"/>
                </a:lnTo>
                <a:lnTo>
                  <a:pt x="995" y="750"/>
                </a:lnTo>
                <a:lnTo>
                  <a:pt x="992" y="749"/>
                </a:lnTo>
                <a:lnTo>
                  <a:pt x="989" y="748"/>
                </a:lnTo>
                <a:lnTo>
                  <a:pt x="988" y="745"/>
                </a:lnTo>
                <a:lnTo>
                  <a:pt x="988" y="745"/>
                </a:lnTo>
                <a:lnTo>
                  <a:pt x="991" y="744"/>
                </a:lnTo>
                <a:lnTo>
                  <a:pt x="995" y="742"/>
                </a:lnTo>
                <a:lnTo>
                  <a:pt x="998" y="738"/>
                </a:lnTo>
                <a:lnTo>
                  <a:pt x="998" y="737"/>
                </a:lnTo>
                <a:lnTo>
                  <a:pt x="997" y="737"/>
                </a:lnTo>
                <a:lnTo>
                  <a:pt x="997" y="737"/>
                </a:lnTo>
                <a:close/>
                <a:moveTo>
                  <a:pt x="1282" y="792"/>
                </a:moveTo>
                <a:lnTo>
                  <a:pt x="1282" y="792"/>
                </a:lnTo>
                <a:lnTo>
                  <a:pt x="1285" y="798"/>
                </a:lnTo>
                <a:lnTo>
                  <a:pt x="1291" y="804"/>
                </a:lnTo>
                <a:lnTo>
                  <a:pt x="1296" y="809"/>
                </a:lnTo>
                <a:lnTo>
                  <a:pt x="1304" y="812"/>
                </a:lnTo>
                <a:lnTo>
                  <a:pt x="1310" y="815"/>
                </a:lnTo>
                <a:lnTo>
                  <a:pt x="1318" y="815"/>
                </a:lnTo>
                <a:lnTo>
                  <a:pt x="1325" y="814"/>
                </a:lnTo>
                <a:lnTo>
                  <a:pt x="1331" y="811"/>
                </a:lnTo>
                <a:lnTo>
                  <a:pt x="1331" y="811"/>
                </a:lnTo>
                <a:lnTo>
                  <a:pt x="1324" y="809"/>
                </a:lnTo>
                <a:lnTo>
                  <a:pt x="1318" y="807"/>
                </a:lnTo>
                <a:lnTo>
                  <a:pt x="1312" y="803"/>
                </a:lnTo>
                <a:lnTo>
                  <a:pt x="1308" y="798"/>
                </a:lnTo>
                <a:lnTo>
                  <a:pt x="1299" y="789"/>
                </a:lnTo>
                <a:lnTo>
                  <a:pt x="1291" y="779"/>
                </a:lnTo>
                <a:lnTo>
                  <a:pt x="1291" y="779"/>
                </a:lnTo>
                <a:lnTo>
                  <a:pt x="1291" y="781"/>
                </a:lnTo>
                <a:lnTo>
                  <a:pt x="1289" y="782"/>
                </a:lnTo>
                <a:lnTo>
                  <a:pt x="1286" y="785"/>
                </a:lnTo>
                <a:lnTo>
                  <a:pt x="1283" y="788"/>
                </a:lnTo>
                <a:lnTo>
                  <a:pt x="1283" y="790"/>
                </a:lnTo>
                <a:lnTo>
                  <a:pt x="1282" y="792"/>
                </a:lnTo>
                <a:lnTo>
                  <a:pt x="1282" y="792"/>
                </a:lnTo>
                <a:close/>
                <a:moveTo>
                  <a:pt x="1336" y="794"/>
                </a:moveTo>
                <a:lnTo>
                  <a:pt x="1336" y="794"/>
                </a:lnTo>
                <a:lnTo>
                  <a:pt x="1335" y="791"/>
                </a:lnTo>
                <a:lnTo>
                  <a:pt x="1333" y="788"/>
                </a:lnTo>
                <a:lnTo>
                  <a:pt x="1330" y="785"/>
                </a:lnTo>
                <a:lnTo>
                  <a:pt x="1327" y="784"/>
                </a:lnTo>
                <a:lnTo>
                  <a:pt x="1321" y="781"/>
                </a:lnTo>
                <a:lnTo>
                  <a:pt x="1314" y="779"/>
                </a:lnTo>
                <a:lnTo>
                  <a:pt x="1314" y="779"/>
                </a:lnTo>
                <a:lnTo>
                  <a:pt x="1318" y="785"/>
                </a:lnTo>
                <a:lnTo>
                  <a:pt x="1322" y="790"/>
                </a:lnTo>
                <a:lnTo>
                  <a:pt x="1324" y="792"/>
                </a:lnTo>
                <a:lnTo>
                  <a:pt x="1327" y="793"/>
                </a:lnTo>
                <a:lnTo>
                  <a:pt x="1331" y="794"/>
                </a:lnTo>
                <a:lnTo>
                  <a:pt x="1336" y="794"/>
                </a:lnTo>
                <a:lnTo>
                  <a:pt x="1336" y="794"/>
                </a:lnTo>
                <a:close/>
                <a:moveTo>
                  <a:pt x="835" y="848"/>
                </a:moveTo>
                <a:lnTo>
                  <a:pt x="835" y="848"/>
                </a:lnTo>
                <a:lnTo>
                  <a:pt x="836" y="851"/>
                </a:lnTo>
                <a:lnTo>
                  <a:pt x="838" y="855"/>
                </a:lnTo>
                <a:lnTo>
                  <a:pt x="841" y="859"/>
                </a:lnTo>
                <a:lnTo>
                  <a:pt x="845" y="863"/>
                </a:lnTo>
                <a:lnTo>
                  <a:pt x="855" y="870"/>
                </a:lnTo>
                <a:lnTo>
                  <a:pt x="864" y="877"/>
                </a:lnTo>
                <a:lnTo>
                  <a:pt x="864" y="877"/>
                </a:lnTo>
                <a:lnTo>
                  <a:pt x="892" y="898"/>
                </a:lnTo>
                <a:lnTo>
                  <a:pt x="921" y="919"/>
                </a:lnTo>
                <a:lnTo>
                  <a:pt x="977" y="964"/>
                </a:lnTo>
                <a:lnTo>
                  <a:pt x="1006" y="987"/>
                </a:lnTo>
                <a:lnTo>
                  <a:pt x="1034" y="1007"/>
                </a:lnTo>
                <a:lnTo>
                  <a:pt x="1063" y="1026"/>
                </a:lnTo>
                <a:lnTo>
                  <a:pt x="1077" y="1035"/>
                </a:lnTo>
                <a:lnTo>
                  <a:pt x="1092" y="1042"/>
                </a:lnTo>
                <a:lnTo>
                  <a:pt x="1092" y="1042"/>
                </a:lnTo>
                <a:lnTo>
                  <a:pt x="1098" y="1037"/>
                </a:lnTo>
                <a:lnTo>
                  <a:pt x="1103" y="1031"/>
                </a:lnTo>
                <a:lnTo>
                  <a:pt x="1109" y="1023"/>
                </a:lnTo>
                <a:lnTo>
                  <a:pt x="1113" y="1015"/>
                </a:lnTo>
                <a:lnTo>
                  <a:pt x="1113" y="1015"/>
                </a:lnTo>
                <a:lnTo>
                  <a:pt x="1110" y="1012"/>
                </a:lnTo>
                <a:lnTo>
                  <a:pt x="1108" y="1009"/>
                </a:lnTo>
                <a:lnTo>
                  <a:pt x="1106" y="1006"/>
                </a:lnTo>
                <a:lnTo>
                  <a:pt x="1104" y="1002"/>
                </a:lnTo>
                <a:lnTo>
                  <a:pt x="1104" y="1002"/>
                </a:lnTo>
                <a:lnTo>
                  <a:pt x="1098" y="1006"/>
                </a:lnTo>
                <a:lnTo>
                  <a:pt x="1092" y="1008"/>
                </a:lnTo>
                <a:lnTo>
                  <a:pt x="1086" y="1010"/>
                </a:lnTo>
                <a:lnTo>
                  <a:pt x="1081" y="1010"/>
                </a:lnTo>
                <a:lnTo>
                  <a:pt x="1076" y="1010"/>
                </a:lnTo>
                <a:lnTo>
                  <a:pt x="1071" y="1009"/>
                </a:lnTo>
                <a:lnTo>
                  <a:pt x="1063" y="1005"/>
                </a:lnTo>
                <a:lnTo>
                  <a:pt x="1055" y="999"/>
                </a:lnTo>
                <a:lnTo>
                  <a:pt x="1047" y="992"/>
                </a:lnTo>
                <a:lnTo>
                  <a:pt x="1038" y="985"/>
                </a:lnTo>
                <a:lnTo>
                  <a:pt x="1030" y="977"/>
                </a:lnTo>
                <a:lnTo>
                  <a:pt x="1030" y="977"/>
                </a:lnTo>
                <a:lnTo>
                  <a:pt x="1001" y="955"/>
                </a:lnTo>
                <a:lnTo>
                  <a:pt x="971" y="931"/>
                </a:lnTo>
                <a:lnTo>
                  <a:pt x="943" y="909"/>
                </a:lnTo>
                <a:lnTo>
                  <a:pt x="931" y="897"/>
                </a:lnTo>
                <a:lnTo>
                  <a:pt x="919" y="885"/>
                </a:lnTo>
                <a:lnTo>
                  <a:pt x="919" y="885"/>
                </a:lnTo>
                <a:lnTo>
                  <a:pt x="914" y="883"/>
                </a:lnTo>
                <a:lnTo>
                  <a:pt x="907" y="880"/>
                </a:lnTo>
                <a:lnTo>
                  <a:pt x="901" y="877"/>
                </a:lnTo>
                <a:lnTo>
                  <a:pt x="895" y="871"/>
                </a:lnTo>
                <a:lnTo>
                  <a:pt x="888" y="866"/>
                </a:lnTo>
                <a:lnTo>
                  <a:pt x="883" y="860"/>
                </a:lnTo>
                <a:lnTo>
                  <a:pt x="879" y="854"/>
                </a:lnTo>
                <a:lnTo>
                  <a:pt x="874" y="848"/>
                </a:lnTo>
                <a:lnTo>
                  <a:pt x="874" y="848"/>
                </a:lnTo>
                <a:lnTo>
                  <a:pt x="875" y="843"/>
                </a:lnTo>
                <a:lnTo>
                  <a:pt x="877" y="841"/>
                </a:lnTo>
                <a:lnTo>
                  <a:pt x="881" y="837"/>
                </a:lnTo>
                <a:lnTo>
                  <a:pt x="883" y="835"/>
                </a:lnTo>
                <a:lnTo>
                  <a:pt x="885" y="832"/>
                </a:lnTo>
                <a:lnTo>
                  <a:pt x="885" y="828"/>
                </a:lnTo>
                <a:lnTo>
                  <a:pt x="885" y="824"/>
                </a:lnTo>
                <a:lnTo>
                  <a:pt x="885" y="824"/>
                </a:lnTo>
                <a:lnTo>
                  <a:pt x="883" y="820"/>
                </a:lnTo>
                <a:lnTo>
                  <a:pt x="881" y="817"/>
                </a:lnTo>
                <a:lnTo>
                  <a:pt x="873" y="809"/>
                </a:lnTo>
                <a:lnTo>
                  <a:pt x="864" y="802"/>
                </a:lnTo>
                <a:lnTo>
                  <a:pt x="854" y="796"/>
                </a:lnTo>
                <a:lnTo>
                  <a:pt x="854" y="796"/>
                </a:lnTo>
                <a:lnTo>
                  <a:pt x="853" y="803"/>
                </a:lnTo>
                <a:lnTo>
                  <a:pt x="851" y="809"/>
                </a:lnTo>
                <a:lnTo>
                  <a:pt x="848" y="815"/>
                </a:lnTo>
                <a:lnTo>
                  <a:pt x="844" y="821"/>
                </a:lnTo>
                <a:lnTo>
                  <a:pt x="840" y="827"/>
                </a:lnTo>
                <a:lnTo>
                  <a:pt x="837" y="834"/>
                </a:lnTo>
                <a:lnTo>
                  <a:pt x="835" y="840"/>
                </a:lnTo>
                <a:lnTo>
                  <a:pt x="835" y="848"/>
                </a:lnTo>
                <a:lnTo>
                  <a:pt x="835" y="848"/>
                </a:lnTo>
                <a:close/>
                <a:moveTo>
                  <a:pt x="1334" y="811"/>
                </a:moveTo>
                <a:lnTo>
                  <a:pt x="1334" y="811"/>
                </a:lnTo>
                <a:lnTo>
                  <a:pt x="1335" y="815"/>
                </a:lnTo>
                <a:lnTo>
                  <a:pt x="1337" y="819"/>
                </a:lnTo>
                <a:lnTo>
                  <a:pt x="1339" y="820"/>
                </a:lnTo>
                <a:lnTo>
                  <a:pt x="1342" y="821"/>
                </a:lnTo>
                <a:lnTo>
                  <a:pt x="1350" y="821"/>
                </a:lnTo>
                <a:lnTo>
                  <a:pt x="1359" y="820"/>
                </a:lnTo>
                <a:lnTo>
                  <a:pt x="1359" y="820"/>
                </a:lnTo>
                <a:lnTo>
                  <a:pt x="1360" y="813"/>
                </a:lnTo>
                <a:lnTo>
                  <a:pt x="1360" y="809"/>
                </a:lnTo>
                <a:lnTo>
                  <a:pt x="1358" y="804"/>
                </a:lnTo>
                <a:lnTo>
                  <a:pt x="1357" y="803"/>
                </a:lnTo>
                <a:lnTo>
                  <a:pt x="1355" y="800"/>
                </a:lnTo>
                <a:lnTo>
                  <a:pt x="1355" y="800"/>
                </a:lnTo>
                <a:lnTo>
                  <a:pt x="1351" y="805"/>
                </a:lnTo>
                <a:lnTo>
                  <a:pt x="1346" y="809"/>
                </a:lnTo>
                <a:lnTo>
                  <a:pt x="1341" y="811"/>
                </a:lnTo>
                <a:lnTo>
                  <a:pt x="1334" y="811"/>
                </a:lnTo>
                <a:lnTo>
                  <a:pt x="1334" y="811"/>
                </a:lnTo>
                <a:close/>
                <a:moveTo>
                  <a:pt x="913" y="841"/>
                </a:moveTo>
                <a:lnTo>
                  <a:pt x="913" y="841"/>
                </a:lnTo>
                <a:lnTo>
                  <a:pt x="909" y="843"/>
                </a:lnTo>
                <a:lnTo>
                  <a:pt x="904" y="844"/>
                </a:lnTo>
                <a:lnTo>
                  <a:pt x="900" y="843"/>
                </a:lnTo>
                <a:lnTo>
                  <a:pt x="896" y="843"/>
                </a:lnTo>
                <a:lnTo>
                  <a:pt x="896" y="843"/>
                </a:lnTo>
                <a:lnTo>
                  <a:pt x="914" y="862"/>
                </a:lnTo>
                <a:lnTo>
                  <a:pt x="933" y="880"/>
                </a:lnTo>
                <a:lnTo>
                  <a:pt x="952" y="896"/>
                </a:lnTo>
                <a:lnTo>
                  <a:pt x="974" y="912"/>
                </a:lnTo>
                <a:lnTo>
                  <a:pt x="1016" y="943"/>
                </a:lnTo>
                <a:lnTo>
                  <a:pt x="1036" y="960"/>
                </a:lnTo>
                <a:lnTo>
                  <a:pt x="1055" y="977"/>
                </a:lnTo>
                <a:lnTo>
                  <a:pt x="1055" y="977"/>
                </a:lnTo>
                <a:lnTo>
                  <a:pt x="1061" y="977"/>
                </a:lnTo>
                <a:lnTo>
                  <a:pt x="1065" y="978"/>
                </a:lnTo>
                <a:lnTo>
                  <a:pt x="1068" y="981"/>
                </a:lnTo>
                <a:lnTo>
                  <a:pt x="1072" y="986"/>
                </a:lnTo>
                <a:lnTo>
                  <a:pt x="1074" y="989"/>
                </a:lnTo>
                <a:lnTo>
                  <a:pt x="1078" y="991"/>
                </a:lnTo>
                <a:lnTo>
                  <a:pt x="1080" y="992"/>
                </a:lnTo>
                <a:lnTo>
                  <a:pt x="1083" y="990"/>
                </a:lnTo>
                <a:lnTo>
                  <a:pt x="1083" y="990"/>
                </a:lnTo>
                <a:lnTo>
                  <a:pt x="1062" y="971"/>
                </a:lnTo>
                <a:lnTo>
                  <a:pt x="1041" y="950"/>
                </a:lnTo>
                <a:lnTo>
                  <a:pt x="1002" y="912"/>
                </a:lnTo>
                <a:lnTo>
                  <a:pt x="980" y="893"/>
                </a:lnTo>
                <a:lnTo>
                  <a:pt x="959" y="874"/>
                </a:lnTo>
                <a:lnTo>
                  <a:pt x="936" y="857"/>
                </a:lnTo>
                <a:lnTo>
                  <a:pt x="913" y="841"/>
                </a:lnTo>
                <a:lnTo>
                  <a:pt x="913" y="841"/>
                </a:lnTo>
                <a:close/>
                <a:moveTo>
                  <a:pt x="868" y="904"/>
                </a:moveTo>
                <a:lnTo>
                  <a:pt x="868" y="904"/>
                </a:lnTo>
                <a:lnTo>
                  <a:pt x="862" y="909"/>
                </a:lnTo>
                <a:lnTo>
                  <a:pt x="858" y="913"/>
                </a:lnTo>
                <a:lnTo>
                  <a:pt x="849" y="925"/>
                </a:lnTo>
                <a:lnTo>
                  <a:pt x="840" y="939"/>
                </a:lnTo>
                <a:lnTo>
                  <a:pt x="833" y="954"/>
                </a:lnTo>
                <a:lnTo>
                  <a:pt x="828" y="970"/>
                </a:lnTo>
                <a:lnTo>
                  <a:pt x="827" y="978"/>
                </a:lnTo>
                <a:lnTo>
                  <a:pt x="826" y="987"/>
                </a:lnTo>
                <a:lnTo>
                  <a:pt x="826" y="995"/>
                </a:lnTo>
                <a:lnTo>
                  <a:pt x="826" y="1003"/>
                </a:lnTo>
                <a:lnTo>
                  <a:pt x="828" y="1011"/>
                </a:lnTo>
                <a:lnTo>
                  <a:pt x="830" y="1019"/>
                </a:lnTo>
                <a:lnTo>
                  <a:pt x="830" y="1019"/>
                </a:lnTo>
                <a:lnTo>
                  <a:pt x="830" y="1009"/>
                </a:lnTo>
                <a:lnTo>
                  <a:pt x="830" y="1001"/>
                </a:lnTo>
                <a:lnTo>
                  <a:pt x="833" y="991"/>
                </a:lnTo>
                <a:lnTo>
                  <a:pt x="835" y="984"/>
                </a:lnTo>
                <a:lnTo>
                  <a:pt x="840" y="969"/>
                </a:lnTo>
                <a:lnTo>
                  <a:pt x="846" y="955"/>
                </a:lnTo>
                <a:lnTo>
                  <a:pt x="855" y="943"/>
                </a:lnTo>
                <a:lnTo>
                  <a:pt x="864" y="932"/>
                </a:lnTo>
                <a:lnTo>
                  <a:pt x="881" y="913"/>
                </a:lnTo>
                <a:lnTo>
                  <a:pt x="881" y="913"/>
                </a:lnTo>
                <a:lnTo>
                  <a:pt x="879" y="911"/>
                </a:lnTo>
                <a:lnTo>
                  <a:pt x="875" y="909"/>
                </a:lnTo>
                <a:lnTo>
                  <a:pt x="871" y="906"/>
                </a:lnTo>
                <a:lnTo>
                  <a:pt x="868" y="904"/>
                </a:lnTo>
                <a:lnTo>
                  <a:pt x="868" y="904"/>
                </a:lnTo>
                <a:close/>
                <a:moveTo>
                  <a:pt x="1122" y="1355"/>
                </a:moveTo>
                <a:lnTo>
                  <a:pt x="1122" y="1355"/>
                </a:lnTo>
                <a:lnTo>
                  <a:pt x="1116" y="1344"/>
                </a:lnTo>
                <a:lnTo>
                  <a:pt x="1113" y="1333"/>
                </a:lnTo>
                <a:lnTo>
                  <a:pt x="1104" y="1307"/>
                </a:lnTo>
                <a:lnTo>
                  <a:pt x="1096" y="1280"/>
                </a:lnTo>
                <a:lnTo>
                  <a:pt x="1091" y="1268"/>
                </a:lnTo>
                <a:lnTo>
                  <a:pt x="1085" y="1258"/>
                </a:lnTo>
                <a:lnTo>
                  <a:pt x="1085" y="1258"/>
                </a:lnTo>
                <a:lnTo>
                  <a:pt x="1079" y="1253"/>
                </a:lnTo>
                <a:lnTo>
                  <a:pt x="1072" y="1251"/>
                </a:lnTo>
                <a:lnTo>
                  <a:pt x="1058" y="1247"/>
                </a:lnTo>
                <a:lnTo>
                  <a:pt x="1031" y="1241"/>
                </a:lnTo>
                <a:lnTo>
                  <a:pt x="1018" y="1237"/>
                </a:lnTo>
                <a:lnTo>
                  <a:pt x="1006" y="1232"/>
                </a:lnTo>
                <a:lnTo>
                  <a:pt x="1001" y="1229"/>
                </a:lnTo>
                <a:lnTo>
                  <a:pt x="995" y="1226"/>
                </a:lnTo>
                <a:lnTo>
                  <a:pt x="991" y="1220"/>
                </a:lnTo>
                <a:lnTo>
                  <a:pt x="988" y="1215"/>
                </a:lnTo>
                <a:lnTo>
                  <a:pt x="988" y="1215"/>
                </a:lnTo>
                <a:lnTo>
                  <a:pt x="982" y="1203"/>
                </a:lnTo>
                <a:lnTo>
                  <a:pt x="978" y="1191"/>
                </a:lnTo>
                <a:lnTo>
                  <a:pt x="976" y="1177"/>
                </a:lnTo>
                <a:lnTo>
                  <a:pt x="974" y="1165"/>
                </a:lnTo>
                <a:lnTo>
                  <a:pt x="972" y="1137"/>
                </a:lnTo>
                <a:lnTo>
                  <a:pt x="971" y="1113"/>
                </a:lnTo>
                <a:lnTo>
                  <a:pt x="971" y="1113"/>
                </a:lnTo>
                <a:lnTo>
                  <a:pt x="985" y="1108"/>
                </a:lnTo>
                <a:lnTo>
                  <a:pt x="997" y="1101"/>
                </a:lnTo>
                <a:lnTo>
                  <a:pt x="1009" y="1094"/>
                </a:lnTo>
                <a:lnTo>
                  <a:pt x="1020" y="1083"/>
                </a:lnTo>
                <a:lnTo>
                  <a:pt x="1024" y="1078"/>
                </a:lnTo>
                <a:lnTo>
                  <a:pt x="1028" y="1071"/>
                </a:lnTo>
                <a:lnTo>
                  <a:pt x="1032" y="1065"/>
                </a:lnTo>
                <a:lnTo>
                  <a:pt x="1034" y="1059"/>
                </a:lnTo>
                <a:lnTo>
                  <a:pt x="1036" y="1051"/>
                </a:lnTo>
                <a:lnTo>
                  <a:pt x="1037" y="1044"/>
                </a:lnTo>
                <a:lnTo>
                  <a:pt x="1037" y="1036"/>
                </a:lnTo>
                <a:lnTo>
                  <a:pt x="1036" y="1027"/>
                </a:lnTo>
                <a:lnTo>
                  <a:pt x="1036" y="1027"/>
                </a:lnTo>
                <a:lnTo>
                  <a:pt x="1032" y="1026"/>
                </a:lnTo>
                <a:lnTo>
                  <a:pt x="1028" y="1023"/>
                </a:lnTo>
                <a:lnTo>
                  <a:pt x="1020" y="1018"/>
                </a:lnTo>
                <a:lnTo>
                  <a:pt x="1017" y="1015"/>
                </a:lnTo>
                <a:lnTo>
                  <a:pt x="1012" y="1014"/>
                </a:lnTo>
                <a:lnTo>
                  <a:pt x="1008" y="1012"/>
                </a:lnTo>
                <a:lnTo>
                  <a:pt x="1004" y="1012"/>
                </a:lnTo>
                <a:lnTo>
                  <a:pt x="1004" y="1012"/>
                </a:lnTo>
                <a:lnTo>
                  <a:pt x="1006" y="1025"/>
                </a:lnTo>
                <a:lnTo>
                  <a:pt x="1005" y="1036"/>
                </a:lnTo>
                <a:lnTo>
                  <a:pt x="1003" y="1046"/>
                </a:lnTo>
                <a:lnTo>
                  <a:pt x="997" y="1054"/>
                </a:lnTo>
                <a:lnTo>
                  <a:pt x="992" y="1061"/>
                </a:lnTo>
                <a:lnTo>
                  <a:pt x="985" y="1066"/>
                </a:lnTo>
                <a:lnTo>
                  <a:pt x="976" y="1070"/>
                </a:lnTo>
                <a:lnTo>
                  <a:pt x="966" y="1072"/>
                </a:lnTo>
                <a:lnTo>
                  <a:pt x="958" y="1074"/>
                </a:lnTo>
                <a:lnTo>
                  <a:pt x="947" y="1074"/>
                </a:lnTo>
                <a:lnTo>
                  <a:pt x="937" y="1071"/>
                </a:lnTo>
                <a:lnTo>
                  <a:pt x="929" y="1068"/>
                </a:lnTo>
                <a:lnTo>
                  <a:pt x="920" y="1063"/>
                </a:lnTo>
                <a:lnTo>
                  <a:pt x="912" y="1056"/>
                </a:lnTo>
                <a:lnTo>
                  <a:pt x="905" y="1048"/>
                </a:lnTo>
                <a:lnTo>
                  <a:pt x="900" y="1038"/>
                </a:lnTo>
                <a:lnTo>
                  <a:pt x="900" y="1038"/>
                </a:lnTo>
                <a:lnTo>
                  <a:pt x="899" y="1033"/>
                </a:lnTo>
                <a:lnTo>
                  <a:pt x="899" y="1026"/>
                </a:lnTo>
                <a:lnTo>
                  <a:pt x="901" y="1015"/>
                </a:lnTo>
                <a:lnTo>
                  <a:pt x="905" y="1005"/>
                </a:lnTo>
                <a:lnTo>
                  <a:pt x="911" y="995"/>
                </a:lnTo>
                <a:lnTo>
                  <a:pt x="919" y="988"/>
                </a:lnTo>
                <a:lnTo>
                  <a:pt x="928" y="980"/>
                </a:lnTo>
                <a:lnTo>
                  <a:pt x="940" y="976"/>
                </a:lnTo>
                <a:lnTo>
                  <a:pt x="951" y="973"/>
                </a:lnTo>
                <a:lnTo>
                  <a:pt x="951" y="973"/>
                </a:lnTo>
                <a:lnTo>
                  <a:pt x="945" y="966"/>
                </a:lnTo>
                <a:lnTo>
                  <a:pt x="937" y="961"/>
                </a:lnTo>
                <a:lnTo>
                  <a:pt x="922" y="950"/>
                </a:lnTo>
                <a:lnTo>
                  <a:pt x="891" y="930"/>
                </a:lnTo>
                <a:lnTo>
                  <a:pt x="891" y="930"/>
                </a:lnTo>
                <a:lnTo>
                  <a:pt x="884" y="935"/>
                </a:lnTo>
                <a:lnTo>
                  <a:pt x="875" y="943"/>
                </a:lnTo>
                <a:lnTo>
                  <a:pt x="869" y="950"/>
                </a:lnTo>
                <a:lnTo>
                  <a:pt x="864" y="960"/>
                </a:lnTo>
                <a:lnTo>
                  <a:pt x="858" y="970"/>
                </a:lnTo>
                <a:lnTo>
                  <a:pt x="854" y="979"/>
                </a:lnTo>
                <a:lnTo>
                  <a:pt x="851" y="990"/>
                </a:lnTo>
                <a:lnTo>
                  <a:pt x="849" y="1002"/>
                </a:lnTo>
                <a:lnTo>
                  <a:pt x="848" y="1012"/>
                </a:lnTo>
                <a:lnTo>
                  <a:pt x="848" y="1023"/>
                </a:lnTo>
                <a:lnTo>
                  <a:pt x="850" y="1035"/>
                </a:lnTo>
                <a:lnTo>
                  <a:pt x="852" y="1045"/>
                </a:lnTo>
                <a:lnTo>
                  <a:pt x="856" y="1054"/>
                </a:lnTo>
                <a:lnTo>
                  <a:pt x="861" y="1064"/>
                </a:lnTo>
                <a:lnTo>
                  <a:pt x="869" y="1071"/>
                </a:lnTo>
                <a:lnTo>
                  <a:pt x="876" y="1079"/>
                </a:lnTo>
                <a:lnTo>
                  <a:pt x="876" y="1079"/>
                </a:lnTo>
                <a:lnTo>
                  <a:pt x="873" y="1087"/>
                </a:lnTo>
                <a:lnTo>
                  <a:pt x="870" y="1098"/>
                </a:lnTo>
                <a:lnTo>
                  <a:pt x="865" y="1120"/>
                </a:lnTo>
                <a:lnTo>
                  <a:pt x="856" y="1168"/>
                </a:lnTo>
                <a:lnTo>
                  <a:pt x="851" y="1191"/>
                </a:lnTo>
                <a:lnTo>
                  <a:pt x="848" y="1202"/>
                </a:lnTo>
                <a:lnTo>
                  <a:pt x="844" y="1212"/>
                </a:lnTo>
                <a:lnTo>
                  <a:pt x="840" y="1220"/>
                </a:lnTo>
                <a:lnTo>
                  <a:pt x="835" y="1229"/>
                </a:lnTo>
                <a:lnTo>
                  <a:pt x="828" y="1235"/>
                </a:lnTo>
                <a:lnTo>
                  <a:pt x="822" y="1241"/>
                </a:lnTo>
                <a:lnTo>
                  <a:pt x="822" y="1241"/>
                </a:lnTo>
                <a:lnTo>
                  <a:pt x="815" y="1244"/>
                </a:lnTo>
                <a:lnTo>
                  <a:pt x="808" y="1246"/>
                </a:lnTo>
                <a:lnTo>
                  <a:pt x="792" y="1248"/>
                </a:lnTo>
                <a:lnTo>
                  <a:pt x="776" y="1250"/>
                </a:lnTo>
                <a:lnTo>
                  <a:pt x="767" y="1251"/>
                </a:lnTo>
                <a:lnTo>
                  <a:pt x="760" y="1253"/>
                </a:lnTo>
                <a:lnTo>
                  <a:pt x="760" y="1253"/>
                </a:lnTo>
                <a:lnTo>
                  <a:pt x="756" y="1254"/>
                </a:lnTo>
                <a:lnTo>
                  <a:pt x="752" y="1258"/>
                </a:lnTo>
                <a:lnTo>
                  <a:pt x="749" y="1260"/>
                </a:lnTo>
                <a:lnTo>
                  <a:pt x="745" y="1262"/>
                </a:lnTo>
                <a:lnTo>
                  <a:pt x="745" y="1262"/>
                </a:lnTo>
                <a:lnTo>
                  <a:pt x="736" y="1264"/>
                </a:lnTo>
                <a:lnTo>
                  <a:pt x="727" y="1265"/>
                </a:lnTo>
                <a:lnTo>
                  <a:pt x="707" y="1267"/>
                </a:lnTo>
                <a:lnTo>
                  <a:pt x="699" y="1268"/>
                </a:lnTo>
                <a:lnTo>
                  <a:pt x="689" y="1271"/>
                </a:lnTo>
                <a:lnTo>
                  <a:pt x="679" y="1274"/>
                </a:lnTo>
                <a:lnTo>
                  <a:pt x="671" y="1278"/>
                </a:lnTo>
                <a:lnTo>
                  <a:pt x="671" y="1278"/>
                </a:lnTo>
                <a:lnTo>
                  <a:pt x="663" y="1293"/>
                </a:lnTo>
                <a:lnTo>
                  <a:pt x="656" y="1308"/>
                </a:lnTo>
                <a:lnTo>
                  <a:pt x="650" y="1325"/>
                </a:lnTo>
                <a:lnTo>
                  <a:pt x="645" y="1342"/>
                </a:lnTo>
                <a:lnTo>
                  <a:pt x="645" y="1342"/>
                </a:lnTo>
                <a:lnTo>
                  <a:pt x="654" y="1342"/>
                </a:lnTo>
                <a:lnTo>
                  <a:pt x="662" y="1342"/>
                </a:lnTo>
                <a:lnTo>
                  <a:pt x="678" y="1345"/>
                </a:lnTo>
                <a:lnTo>
                  <a:pt x="712" y="1353"/>
                </a:lnTo>
                <a:lnTo>
                  <a:pt x="728" y="1357"/>
                </a:lnTo>
                <a:lnTo>
                  <a:pt x="745" y="1358"/>
                </a:lnTo>
                <a:lnTo>
                  <a:pt x="753" y="1359"/>
                </a:lnTo>
                <a:lnTo>
                  <a:pt x="762" y="1358"/>
                </a:lnTo>
                <a:lnTo>
                  <a:pt x="770" y="1357"/>
                </a:lnTo>
                <a:lnTo>
                  <a:pt x="779" y="1355"/>
                </a:lnTo>
                <a:lnTo>
                  <a:pt x="779" y="1355"/>
                </a:lnTo>
                <a:lnTo>
                  <a:pt x="785" y="1339"/>
                </a:lnTo>
                <a:lnTo>
                  <a:pt x="790" y="1330"/>
                </a:lnTo>
                <a:lnTo>
                  <a:pt x="794" y="1322"/>
                </a:lnTo>
                <a:lnTo>
                  <a:pt x="800" y="1314"/>
                </a:lnTo>
                <a:lnTo>
                  <a:pt x="808" y="1308"/>
                </a:lnTo>
                <a:lnTo>
                  <a:pt x="816" y="1303"/>
                </a:lnTo>
                <a:lnTo>
                  <a:pt x="826" y="1297"/>
                </a:lnTo>
                <a:lnTo>
                  <a:pt x="826" y="1297"/>
                </a:lnTo>
                <a:lnTo>
                  <a:pt x="837" y="1294"/>
                </a:lnTo>
                <a:lnTo>
                  <a:pt x="851" y="1292"/>
                </a:lnTo>
                <a:lnTo>
                  <a:pt x="867" y="1291"/>
                </a:lnTo>
                <a:lnTo>
                  <a:pt x="884" y="1290"/>
                </a:lnTo>
                <a:lnTo>
                  <a:pt x="901" y="1290"/>
                </a:lnTo>
                <a:lnTo>
                  <a:pt x="917" y="1290"/>
                </a:lnTo>
                <a:lnTo>
                  <a:pt x="932" y="1291"/>
                </a:lnTo>
                <a:lnTo>
                  <a:pt x="945" y="1293"/>
                </a:lnTo>
                <a:lnTo>
                  <a:pt x="945" y="1293"/>
                </a:lnTo>
                <a:lnTo>
                  <a:pt x="951" y="1295"/>
                </a:lnTo>
                <a:lnTo>
                  <a:pt x="957" y="1297"/>
                </a:lnTo>
                <a:lnTo>
                  <a:pt x="966" y="1303"/>
                </a:lnTo>
                <a:lnTo>
                  <a:pt x="974" y="1309"/>
                </a:lnTo>
                <a:lnTo>
                  <a:pt x="980" y="1318"/>
                </a:lnTo>
                <a:lnTo>
                  <a:pt x="986" y="1326"/>
                </a:lnTo>
                <a:lnTo>
                  <a:pt x="991" y="1335"/>
                </a:lnTo>
                <a:lnTo>
                  <a:pt x="1000" y="1353"/>
                </a:lnTo>
                <a:lnTo>
                  <a:pt x="1000" y="1353"/>
                </a:lnTo>
                <a:lnTo>
                  <a:pt x="1018" y="1355"/>
                </a:lnTo>
                <a:lnTo>
                  <a:pt x="1035" y="1357"/>
                </a:lnTo>
                <a:lnTo>
                  <a:pt x="1068" y="1358"/>
                </a:lnTo>
                <a:lnTo>
                  <a:pt x="1099" y="1358"/>
                </a:lnTo>
                <a:lnTo>
                  <a:pt x="1125" y="1359"/>
                </a:lnTo>
                <a:lnTo>
                  <a:pt x="1125" y="1359"/>
                </a:lnTo>
                <a:lnTo>
                  <a:pt x="1126" y="1356"/>
                </a:lnTo>
                <a:lnTo>
                  <a:pt x="1126" y="1355"/>
                </a:lnTo>
                <a:lnTo>
                  <a:pt x="1127" y="1354"/>
                </a:lnTo>
                <a:lnTo>
                  <a:pt x="1125" y="1353"/>
                </a:lnTo>
                <a:lnTo>
                  <a:pt x="1125" y="1353"/>
                </a:lnTo>
                <a:lnTo>
                  <a:pt x="1124" y="1354"/>
                </a:lnTo>
                <a:lnTo>
                  <a:pt x="1122" y="1355"/>
                </a:lnTo>
                <a:lnTo>
                  <a:pt x="1122" y="1355"/>
                </a:lnTo>
                <a:close/>
                <a:moveTo>
                  <a:pt x="1215" y="1077"/>
                </a:moveTo>
                <a:lnTo>
                  <a:pt x="1215" y="1077"/>
                </a:lnTo>
                <a:lnTo>
                  <a:pt x="1222" y="1089"/>
                </a:lnTo>
                <a:lnTo>
                  <a:pt x="1232" y="1099"/>
                </a:lnTo>
                <a:lnTo>
                  <a:pt x="1242" y="1110"/>
                </a:lnTo>
                <a:lnTo>
                  <a:pt x="1252" y="1120"/>
                </a:lnTo>
                <a:lnTo>
                  <a:pt x="1276" y="1138"/>
                </a:lnTo>
                <a:lnTo>
                  <a:pt x="1299" y="1155"/>
                </a:lnTo>
                <a:lnTo>
                  <a:pt x="1299" y="1155"/>
                </a:lnTo>
                <a:lnTo>
                  <a:pt x="1335" y="1183"/>
                </a:lnTo>
                <a:lnTo>
                  <a:pt x="1368" y="1211"/>
                </a:lnTo>
                <a:lnTo>
                  <a:pt x="1368" y="1211"/>
                </a:lnTo>
                <a:lnTo>
                  <a:pt x="1373" y="1216"/>
                </a:lnTo>
                <a:lnTo>
                  <a:pt x="1379" y="1221"/>
                </a:lnTo>
                <a:lnTo>
                  <a:pt x="1383" y="1227"/>
                </a:lnTo>
                <a:lnTo>
                  <a:pt x="1388" y="1232"/>
                </a:lnTo>
                <a:lnTo>
                  <a:pt x="1388" y="1232"/>
                </a:lnTo>
                <a:lnTo>
                  <a:pt x="1397" y="1237"/>
                </a:lnTo>
                <a:lnTo>
                  <a:pt x="1405" y="1242"/>
                </a:lnTo>
                <a:lnTo>
                  <a:pt x="1413" y="1246"/>
                </a:lnTo>
                <a:lnTo>
                  <a:pt x="1420" y="1251"/>
                </a:lnTo>
                <a:lnTo>
                  <a:pt x="1420" y="1251"/>
                </a:lnTo>
                <a:lnTo>
                  <a:pt x="1433" y="1263"/>
                </a:lnTo>
                <a:lnTo>
                  <a:pt x="1446" y="1276"/>
                </a:lnTo>
                <a:lnTo>
                  <a:pt x="1460" y="1289"/>
                </a:lnTo>
                <a:lnTo>
                  <a:pt x="1474" y="1302"/>
                </a:lnTo>
                <a:lnTo>
                  <a:pt x="1474" y="1302"/>
                </a:lnTo>
                <a:lnTo>
                  <a:pt x="1502" y="1326"/>
                </a:lnTo>
                <a:lnTo>
                  <a:pt x="1530" y="1349"/>
                </a:lnTo>
                <a:lnTo>
                  <a:pt x="1588" y="1395"/>
                </a:lnTo>
                <a:lnTo>
                  <a:pt x="1588" y="1395"/>
                </a:lnTo>
                <a:lnTo>
                  <a:pt x="1602" y="1408"/>
                </a:lnTo>
                <a:lnTo>
                  <a:pt x="1619" y="1422"/>
                </a:lnTo>
                <a:lnTo>
                  <a:pt x="1628" y="1428"/>
                </a:lnTo>
                <a:lnTo>
                  <a:pt x="1636" y="1433"/>
                </a:lnTo>
                <a:lnTo>
                  <a:pt x="1643" y="1436"/>
                </a:lnTo>
                <a:lnTo>
                  <a:pt x="1646" y="1438"/>
                </a:lnTo>
                <a:lnTo>
                  <a:pt x="1649" y="1438"/>
                </a:lnTo>
                <a:lnTo>
                  <a:pt x="1649" y="1438"/>
                </a:lnTo>
                <a:lnTo>
                  <a:pt x="1653" y="1436"/>
                </a:lnTo>
                <a:lnTo>
                  <a:pt x="1656" y="1435"/>
                </a:lnTo>
                <a:lnTo>
                  <a:pt x="1662" y="1430"/>
                </a:lnTo>
                <a:lnTo>
                  <a:pt x="1677" y="1416"/>
                </a:lnTo>
                <a:lnTo>
                  <a:pt x="1677" y="1416"/>
                </a:lnTo>
                <a:lnTo>
                  <a:pt x="1693" y="1402"/>
                </a:lnTo>
                <a:lnTo>
                  <a:pt x="1709" y="1387"/>
                </a:lnTo>
                <a:lnTo>
                  <a:pt x="1717" y="1379"/>
                </a:lnTo>
                <a:lnTo>
                  <a:pt x="1722" y="1370"/>
                </a:lnTo>
                <a:lnTo>
                  <a:pt x="1728" y="1362"/>
                </a:lnTo>
                <a:lnTo>
                  <a:pt x="1731" y="1353"/>
                </a:lnTo>
                <a:lnTo>
                  <a:pt x="1731" y="1353"/>
                </a:lnTo>
                <a:lnTo>
                  <a:pt x="1732" y="1344"/>
                </a:lnTo>
                <a:lnTo>
                  <a:pt x="1732" y="1336"/>
                </a:lnTo>
                <a:lnTo>
                  <a:pt x="1733" y="1329"/>
                </a:lnTo>
                <a:lnTo>
                  <a:pt x="1734" y="1326"/>
                </a:lnTo>
                <a:lnTo>
                  <a:pt x="1737" y="1323"/>
                </a:lnTo>
                <a:lnTo>
                  <a:pt x="1737" y="1323"/>
                </a:lnTo>
                <a:lnTo>
                  <a:pt x="1714" y="1297"/>
                </a:lnTo>
                <a:lnTo>
                  <a:pt x="1689" y="1273"/>
                </a:lnTo>
                <a:lnTo>
                  <a:pt x="1641" y="1223"/>
                </a:lnTo>
                <a:lnTo>
                  <a:pt x="1590" y="1175"/>
                </a:lnTo>
                <a:lnTo>
                  <a:pt x="1539" y="1128"/>
                </a:lnTo>
                <a:lnTo>
                  <a:pt x="1436" y="1035"/>
                </a:lnTo>
                <a:lnTo>
                  <a:pt x="1385" y="987"/>
                </a:lnTo>
                <a:lnTo>
                  <a:pt x="1336" y="939"/>
                </a:lnTo>
                <a:lnTo>
                  <a:pt x="1336" y="939"/>
                </a:lnTo>
                <a:lnTo>
                  <a:pt x="1324" y="960"/>
                </a:lnTo>
                <a:lnTo>
                  <a:pt x="1312" y="980"/>
                </a:lnTo>
                <a:lnTo>
                  <a:pt x="1300" y="1000"/>
                </a:lnTo>
                <a:lnTo>
                  <a:pt x="1286" y="1019"/>
                </a:lnTo>
                <a:lnTo>
                  <a:pt x="1272" y="1036"/>
                </a:lnTo>
                <a:lnTo>
                  <a:pt x="1263" y="1045"/>
                </a:lnTo>
                <a:lnTo>
                  <a:pt x="1254" y="1052"/>
                </a:lnTo>
                <a:lnTo>
                  <a:pt x="1246" y="1059"/>
                </a:lnTo>
                <a:lnTo>
                  <a:pt x="1236" y="1065"/>
                </a:lnTo>
                <a:lnTo>
                  <a:pt x="1225" y="1071"/>
                </a:lnTo>
                <a:lnTo>
                  <a:pt x="1215" y="1077"/>
                </a:lnTo>
                <a:lnTo>
                  <a:pt x="1215" y="1077"/>
                </a:lnTo>
                <a:close/>
                <a:moveTo>
                  <a:pt x="1221" y="1042"/>
                </a:moveTo>
                <a:lnTo>
                  <a:pt x="1221" y="1042"/>
                </a:lnTo>
                <a:lnTo>
                  <a:pt x="1224" y="1041"/>
                </a:lnTo>
                <a:lnTo>
                  <a:pt x="1224" y="1042"/>
                </a:lnTo>
                <a:lnTo>
                  <a:pt x="1225" y="1045"/>
                </a:lnTo>
                <a:lnTo>
                  <a:pt x="1225" y="1045"/>
                </a:lnTo>
                <a:lnTo>
                  <a:pt x="1238" y="1035"/>
                </a:lnTo>
                <a:lnTo>
                  <a:pt x="1251" y="1025"/>
                </a:lnTo>
                <a:lnTo>
                  <a:pt x="1257" y="1019"/>
                </a:lnTo>
                <a:lnTo>
                  <a:pt x="1262" y="1014"/>
                </a:lnTo>
                <a:lnTo>
                  <a:pt x="1266" y="1006"/>
                </a:lnTo>
                <a:lnTo>
                  <a:pt x="1269" y="997"/>
                </a:lnTo>
                <a:lnTo>
                  <a:pt x="1269" y="997"/>
                </a:lnTo>
                <a:lnTo>
                  <a:pt x="1267" y="996"/>
                </a:lnTo>
                <a:lnTo>
                  <a:pt x="1266" y="996"/>
                </a:lnTo>
                <a:lnTo>
                  <a:pt x="1263" y="1000"/>
                </a:lnTo>
                <a:lnTo>
                  <a:pt x="1260" y="1003"/>
                </a:lnTo>
                <a:lnTo>
                  <a:pt x="1258" y="1004"/>
                </a:lnTo>
                <a:lnTo>
                  <a:pt x="1254" y="1004"/>
                </a:lnTo>
                <a:lnTo>
                  <a:pt x="1254" y="1004"/>
                </a:lnTo>
                <a:lnTo>
                  <a:pt x="1252" y="1002"/>
                </a:lnTo>
                <a:lnTo>
                  <a:pt x="1249" y="997"/>
                </a:lnTo>
                <a:lnTo>
                  <a:pt x="1246" y="990"/>
                </a:lnTo>
                <a:lnTo>
                  <a:pt x="1245" y="980"/>
                </a:lnTo>
                <a:lnTo>
                  <a:pt x="1245" y="973"/>
                </a:lnTo>
                <a:lnTo>
                  <a:pt x="1245" y="973"/>
                </a:lnTo>
                <a:lnTo>
                  <a:pt x="1238" y="980"/>
                </a:lnTo>
                <a:lnTo>
                  <a:pt x="1231" y="987"/>
                </a:lnTo>
                <a:lnTo>
                  <a:pt x="1223" y="992"/>
                </a:lnTo>
                <a:lnTo>
                  <a:pt x="1215" y="997"/>
                </a:lnTo>
                <a:lnTo>
                  <a:pt x="1195" y="1005"/>
                </a:lnTo>
                <a:lnTo>
                  <a:pt x="1174" y="1012"/>
                </a:lnTo>
                <a:lnTo>
                  <a:pt x="1174" y="1012"/>
                </a:lnTo>
                <a:lnTo>
                  <a:pt x="1182" y="1014"/>
                </a:lnTo>
                <a:lnTo>
                  <a:pt x="1187" y="1015"/>
                </a:lnTo>
                <a:lnTo>
                  <a:pt x="1191" y="1017"/>
                </a:lnTo>
                <a:lnTo>
                  <a:pt x="1195" y="1017"/>
                </a:lnTo>
                <a:lnTo>
                  <a:pt x="1195" y="1017"/>
                </a:lnTo>
                <a:lnTo>
                  <a:pt x="1194" y="1019"/>
                </a:lnTo>
                <a:lnTo>
                  <a:pt x="1193" y="1020"/>
                </a:lnTo>
                <a:lnTo>
                  <a:pt x="1192" y="1022"/>
                </a:lnTo>
                <a:lnTo>
                  <a:pt x="1191" y="1023"/>
                </a:lnTo>
                <a:lnTo>
                  <a:pt x="1191" y="1023"/>
                </a:lnTo>
                <a:lnTo>
                  <a:pt x="1195" y="1023"/>
                </a:lnTo>
                <a:lnTo>
                  <a:pt x="1199" y="1025"/>
                </a:lnTo>
                <a:lnTo>
                  <a:pt x="1202" y="1027"/>
                </a:lnTo>
                <a:lnTo>
                  <a:pt x="1204" y="1031"/>
                </a:lnTo>
                <a:lnTo>
                  <a:pt x="1207" y="1034"/>
                </a:lnTo>
                <a:lnTo>
                  <a:pt x="1209" y="1035"/>
                </a:lnTo>
                <a:lnTo>
                  <a:pt x="1213" y="1035"/>
                </a:lnTo>
                <a:lnTo>
                  <a:pt x="1217" y="1032"/>
                </a:lnTo>
                <a:lnTo>
                  <a:pt x="1217" y="1032"/>
                </a:lnTo>
                <a:lnTo>
                  <a:pt x="1221" y="1038"/>
                </a:lnTo>
                <a:lnTo>
                  <a:pt x="1221" y="1040"/>
                </a:lnTo>
                <a:lnTo>
                  <a:pt x="1221" y="1042"/>
                </a:lnTo>
                <a:lnTo>
                  <a:pt x="1221" y="1042"/>
                </a:lnTo>
                <a:close/>
                <a:moveTo>
                  <a:pt x="988" y="1030"/>
                </a:moveTo>
                <a:lnTo>
                  <a:pt x="988" y="1030"/>
                </a:lnTo>
                <a:lnTo>
                  <a:pt x="987" y="1023"/>
                </a:lnTo>
                <a:lnTo>
                  <a:pt x="986" y="1017"/>
                </a:lnTo>
                <a:lnTo>
                  <a:pt x="983" y="1011"/>
                </a:lnTo>
                <a:lnTo>
                  <a:pt x="980" y="1007"/>
                </a:lnTo>
                <a:lnTo>
                  <a:pt x="977" y="1003"/>
                </a:lnTo>
                <a:lnTo>
                  <a:pt x="973" y="999"/>
                </a:lnTo>
                <a:lnTo>
                  <a:pt x="967" y="995"/>
                </a:lnTo>
                <a:lnTo>
                  <a:pt x="962" y="993"/>
                </a:lnTo>
                <a:lnTo>
                  <a:pt x="957" y="992"/>
                </a:lnTo>
                <a:lnTo>
                  <a:pt x="951" y="992"/>
                </a:lnTo>
                <a:lnTo>
                  <a:pt x="946" y="992"/>
                </a:lnTo>
                <a:lnTo>
                  <a:pt x="940" y="994"/>
                </a:lnTo>
                <a:lnTo>
                  <a:pt x="935" y="996"/>
                </a:lnTo>
                <a:lnTo>
                  <a:pt x="930" y="1000"/>
                </a:lnTo>
                <a:lnTo>
                  <a:pt x="926" y="1005"/>
                </a:lnTo>
                <a:lnTo>
                  <a:pt x="921" y="1010"/>
                </a:lnTo>
                <a:lnTo>
                  <a:pt x="921" y="1010"/>
                </a:lnTo>
                <a:lnTo>
                  <a:pt x="920" y="1020"/>
                </a:lnTo>
                <a:lnTo>
                  <a:pt x="920" y="1027"/>
                </a:lnTo>
                <a:lnTo>
                  <a:pt x="922" y="1035"/>
                </a:lnTo>
                <a:lnTo>
                  <a:pt x="927" y="1040"/>
                </a:lnTo>
                <a:lnTo>
                  <a:pt x="931" y="1046"/>
                </a:lnTo>
                <a:lnTo>
                  <a:pt x="936" y="1050"/>
                </a:lnTo>
                <a:lnTo>
                  <a:pt x="943" y="1053"/>
                </a:lnTo>
                <a:lnTo>
                  <a:pt x="949" y="1055"/>
                </a:lnTo>
                <a:lnTo>
                  <a:pt x="956" y="1056"/>
                </a:lnTo>
                <a:lnTo>
                  <a:pt x="962" y="1056"/>
                </a:lnTo>
                <a:lnTo>
                  <a:pt x="968" y="1055"/>
                </a:lnTo>
                <a:lnTo>
                  <a:pt x="974" y="1052"/>
                </a:lnTo>
                <a:lnTo>
                  <a:pt x="979" y="1049"/>
                </a:lnTo>
                <a:lnTo>
                  <a:pt x="983" y="1044"/>
                </a:lnTo>
                <a:lnTo>
                  <a:pt x="986" y="1037"/>
                </a:lnTo>
                <a:lnTo>
                  <a:pt x="988" y="1030"/>
                </a:lnTo>
                <a:lnTo>
                  <a:pt x="988" y="1030"/>
                </a:lnTo>
                <a:close/>
                <a:moveTo>
                  <a:pt x="1123" y="1124"/>
                </a:moveTo>
                <a:lnTo>
                  <a:pt x="1123" y="1124"/>
                </a:lnTo>
                <a:lnTo>
                  <a:pt x="1144" y="1124"/>
                </a:lnTo>
                <a:lnTo>
                  <a:pt x="1163" y="1126"/>
                </a:lnTo>
                <a:lnTo>
                  <a:pt x="1183" y="1129"/>
                </a:lnTo>
                <a:lnTo>
                  <a:pt x="1202" y="1133"/>
                </a:lnTo>
                <a:lnTo>
                  <a:pt x="1236" y="1142"/>
                </a:lnTo>
                <a:lnTo>
                  <a:pt x="1251" y="1146"/>
                </a:lnTo>
                <a:lnTo>
                  <a:pt x="1265" y="1148"/>
                </a:lnTo>
                <a:lnTo>
                  <a:pt x="1265" y="1148"/>
                </a:lnTo>
                <a:lnTo>
                  <a:pt x="1255" y="1142"/>
                </a:lnTo>
                <a:lnTo>
                  <a:pt x="1245" y="1133"/>
                </a:lnTo>
                <a:lnTo>
                  <a:pt x="1227" y="1117"/>
                </a:lnTo>
                <a:lnTo>
                  <a:pt x="1208" y="1099"/>
                </a:lnTo>
                <a:lnTo>
                  <a:pt x="1189" y="1083"/>
                </a:lnTo>
                <a:lnTo>
                  <a:pt x="1189" y="1083"/>
                </a:lnTo>
                <a:lnTo>
                  <a:pt x="1177" y="1085"/>
                </a:lnTo>
                <a:lnTo>
                  <a:pt x="1170" y="1086"/>
                </a:lnTo>
                <a:lnTo>
                  <a:pt x="1146" y="1085"/>
                </a:lnTo>
                <a:lnTo>
                  <a:pt x="1146" y="1085"/>
                </a:lnTo>
                <a:lnTo>
                  <a:pt x="1144" y="1079"/>
                </a:lnTo>
                <a:lnTo>
                  <a:pt x="1141" y="1074"/>
                </a:lnTo>
                <a:lnTo>
                  <a:pt x="1137" y="1069"/>
                </a:lnTo>
                <a:lnTo>
                  <a:pt x="1133" y="1065"/>
                </a:lnTo>
                <a:lnTo>
                  <a:pt x="1124" y="1057"/>
                </a:lnTo>
                <a:lnTo>
                  <a:pt x="1115" y="1049"/>
                </a:lnTo>
                <a:lnTo>
                  <a:pt x="1115" y="1049"/>
                </a:lnTo>
                <a:lnTo>
                  <a:pt x="1109" y="1056"/>
                </a:lnTo>
                <a:lnTo>
                  <a:pt x="1102" y="1061"/>
                </a:lnTo>
                <a:lnTo>
                  <a:pt x="1096" y="1063"/>
                </a:lnTo>
                <a:lnTo>
                  <a:pt x="1088" y="1063"/>
                </a:lnTo>
                <a:lnTo>
                  <a:pt x="1082" y="1062"/>
                </a:lnTo>
                <a:lnTo>
                  <a:pt x="1074" y="1059"/>
                </a:lnTo>
                <a:lnTo>
                  <a:pt x="1069" y="1055"/>
                </a:lnTo>
                <a:lnTo>
                  <a:pt x="1064" y="1051"/>
                </a:lnTo>
                <a:lnTo>
                  <a:pt x="1064" y="1051"/>
                </a:lnTo>
                <a:lnTo>
                  <a:pt x="1080" y="1068"/>
                </a:lnTo>
                <a:lnTo>
                  <a:pt x="1095" y="1085"/>
                </a:lnTo>
                <a:lnTo>
                  <a:pt x="1110" y="1103"/>
                </a:lnTo>
                <a:lnTo>
                  <a:pt x="1123" y="1124"/>
                </a:lnTo>
                <a:lnTo>
                  <a:pt x="1123" y="1124"/>
                </a:lnTo>
                <a:close/>
                <a:moveTo>
                  <a:pt x="1074" y="1120"/>
                </a:moveTo>
                <a:lnTo>
                  <a:pt x="1074" y="1120"/>
                </a:lnTo>
                <a:lnTo>
                  <a:pt x="1081" y="1118"/>
                </a:lnTo>
                <a:lnTo>
                  <a:pt x="1088" y="1120"/>
                </a:lnTo>
                <a:lnTo>
                  <a:pt x="1095" y="1120"/>
                </a:lnTo>
                <a:lnTo>
                  <a:pt x="1098" y="1118"/>
                </a:lnTo>
                <a:lnTo>
                  <a:pt x="1100" y="1117"/>
                </a:lnTo>
                <a:lnTo>
                  <a:pt x="1100" y="1117"/>
                </a:lnTo>
                <a:lnTo>
                  <a:pt x="1094" y="1111"/>
                </a:lnTo>
                <a:lnTo>
                  <a:pt x="1087" y="1105"/>
                </a:lnTo>
                <a:lnTo>
                  <a:pt x="1078" y="1091"/>
                </a:lnTo>
                <a:lnTo>
                  <a:pt x="1072" y="1084"/>
                </a:lnTo>
                <a:lnTo>
                  <a:pt x="1066" y="1077"/>
                </a:lnTo>
                <a:lnTo>
                  <a:pt x="1061" y="1071"/>
                </a:lnTo>
                <a:lnTo>
                  <a:pt x="1053" y="1066"/>
                </a:lnTo>
                <a:lnTo>
                  <a:pt x="1053" y="1066"/>
                </a:lnTo>
                <a:lnTo>
                  <a:pt x="1051" y="1070"/>
                </a:lnTo>
                <a:lnTo>
                  <a:pt x="1050" y="1075"/>
                </a:lnTo>
                <a:lnTo>
                  <a:pt x="1050" y="1078"/>
                </a:lnTo>
                <a:lnTo>
                  <a:pt x="1051" y="1082"/>
                </a:lnTo>
                <a:lnTo>
                  <a:pt x="1052" y="1085"/>
                </a:lnTo>
                <a:lnTo>
                  <a:pt x="1054" y="1089"/>
                </a:lnTo>
                <a:lnTo>
                  <a:pt x="1060" y="1094"/>
                </a:lnTo>
                <a:lnTo>
                  <a:pt x="1066" y="1099"/>
                </a:lnTo>
                <a:lnTo>
                  <a:pt x="1071" y="1106"/>
                </a:lnTo>
                <a:lnTo>
                  <a:pt x="1073" y="1109"/>
                </a:lnTo>
                <a:lnTo>
                  <a:pt x="1074" y="1112"/>
                </a:lnTo>
                <a:lnTo>
                  <a:pt x="1074" y="1115"/>
                </a:lnTo>
                <a:lnTo>
                  <a:pt x="1074" y="1120"/>
                </a:lnTo>
                <a:lnTo>
                  <a:pt x="1074" y="1120"/>
                </a:lnTo>
                <a:close/>
                <a:moveTo>
                  <a:pt x="1822" y="1163"/>
                </a:moveTo>
                <a:lnTo>
                  <a:pt x="1822" y="1163"/>
                </a:lnTo>
                <a:lnTo>
                  <a:pt x="1827" y="1163"/>
                </a:lnTo>
                <a:lnTo>
                  <a:pt x="1833" y="1161"/>
                </a:lnTo>
                <a:lnTo>
                  <a:pt x="1837" y="1158"/>
                </a:lnTo>
                <a:lnTo>
                  <a:pt x="1841" y="1154"/>
                </a:lnTo>
                <a:lnTo>
                  <a:pt x="1849" y="1143"/>
                </a:lnTo>
                <a:lnTo>
                  <a:pt x="1854" y="1133"/>
                </a:lnTo>
                <a:lnTo>
                  <a:pt x="1854" y="1133"/>
                </a:lnTo>
                <a:lnTo>
                  <a:pt x="1859" y="1126"/>
                </a:lnTo>
                <a:lnTo>
                  <a:pt x="1866" y="1118"/>
                </a:lnTo>
                <a:lnTo>
                  <a:pt x="1871" y="1112"/>
                </a:lnTo>
                <a:lnTo>
                  <a:pt x="1876" y="1106"/>
                </a:lnTo>
                <a:lnTo>
                  <a:pt x="1880" y="1099"/>
                </a:lnTo>
                <a:lnTo>
                  <a:pt x="1880" y="1094"/>
                </a:lnTo>
                <a:lnTo>
                  <a:pt x="1880" y="1091"/>
                </a:lnTo>
                <a:lnTo>
                  <a:pt x="1879" y="1089"/>
                </a:lnTo>
                <a:lnTo>
                  <a:pt x="1876" y="1085"/>
                </a:lnTo>
                <a:lnTo>
                  <a:pt x="1873" y="1083"/>
                </a:lnTo>
                <a:lnTo>
                  <a:pt x="1873" y="1083"/>
                </a:lnTo>
                <a:lnTo>
                  <a:pt x="1856" y="1096"/>
                </a:lnTo>
                <a:lnTo>
                  <a:pt x="1848" y="1105"/>
                </a:lnTo>
                <a:lnTo>
                  <a:pt x="1839" y="1114"/>
                </a:lnTo>
                <a:lnTo>
                  <a:pt x="1831" y="1125"/>
                </a:lnTo>
                <a:lnTo>
                  <a:pt x="1825" y="1137"/>
                </a:lnTo>
                <a:lnTo>
                  <a:pt x="1823" y="1143"/>
                </a:lnTo>
                <a:lnTo>
                  <a:pt x="1822" y="1150"/>
                </a:lnTo>
                <a:lnTo>
                  <a:pt x="1822" y="1157"/>
                </a:lnTo>
                <a:lnTo>
                  <a:pt x="1822" y="1163"/>
                </a:lnTo>
                <a:lnTo>
                  <a:pt x="1822" y="1163"/>
                </a:lnTo>
                <a:close/>
                <a:moveTo>
                  <a:pt x="1899" y="1117"/>
                </a:moveTo>
                <a:lnTo>
                  <a:pt x="1899" y="1117"/>
                </a:lnTo>
                <a:lnTo>
                  <a:pt x="1888" y="1127"/>
                </a:lnTo>
                <a:lnTo>
                  <a:pt x="1880" y="1139"/>
                </a:lnTo>
                <a:lnTo>
                  <a:pt x="1872" y="1151"/>
                </a:lnTo>
                <a:lnTo>
                  <a:pt x="1865" y="1163"/>
                </a:lnTo>
                <a:lnTo>
                  <a:pt x="1865" y="1163"/>
                </a:lnTo>
                <a:lnTo>
                  <a:pt x="1873" y="1158"/>
                </a:lnTo>
                <a:lnTo>
                  <a:pt x="1881" y="1151"/>
                </a:lnTo>
                <a:lnTo>
                  <a:pt x="1887" y="1143"/>
                </a:lnTo>
                <a:lnTo>
                  <a:pt x="1893" y="1136"/>
                </a:lnTo>
                <a:lnTo>
                  <a:pt x="1902" y="1117"/>
                </a:lnTo>
                <a:lnTo>
                  <a:pt x="1911" y="1100"/>
                </a:lnTo>
                <a:lnTo>
                  <a:pt x="1911" y="1100"/>
                </a:lnTo>
                <a:lnTo>
                  <a:pt x="1906" y="1093"/>
                </a:lnTo>
                <a:lnTo>
                  <a:pt x="1904" y="1090"/>
                </a:lnTo>
                <a:lnTo>
                  <a:pt x="1901" y="1087"/>
                </a:lnTo>
                <a:lnTo>
                  <a:pt x="1901" y="1087"/>
                </a:lnTo>
                <a:lnTo>
                  <a:pt x="1900" y="1091"/>
                </a:lnTo>
                <a:lnTo>
                  <a:pt x="1900" y="1095"/>
                </a:lnTo>
                <a:lnTo>
                  <a:pt x="1898" y="1101"/>
                </a:lnTo>
                <a:lnTo>
                  <a:pt x="1897" y="1109"/>
                </a:lnTo>
                <a:lnTo>
                  <a:pt x="1897" y="1112"/>
                </a:lnTo>
                <a:lnTo>
                  <a:pt x="1899" y="1117"/>
                </a:lnTo>
                <a:lnTo>
                  <a:pt x="1899" y="1117"/>
                </a:lnTo>
                <a:close/>
                <a:moveTo>
                  <a:pt x="1036" y="1090"/>
                </a:moveTo>
                <a:lnTo>
                  <a:pt x="1036" y="1090"/>
                </a:lnTo>
                <a:lnTo>
                  <a:pt x="1025" y="1102"/>
                </a:lnTo>
                <a:lnTo>
                  <a:pt x="1012" y="1115"/>
                </a:lnTo>
                <a:lnTo>
                  <a:pt x="1012" y="1115"/>
                </a:lnTo>
                <a:lnTo>
                  <a:pt x="1018" y="1114"/>
                </a:lnTo>
                <a:lnTo>
                  <a:pt x="1023" y="1114"/>
                </a:lnTo>
                <a:lnTo>
                  <a:pt x="1036" y="1115"/>
                </a:lnTo>
                <a:lnTo>
                  <a:pt x="1064" y="1120"/>
                </a:lnTo>
                <a:lnTo>
                  <a:pt x="1064" y="1120"/>
                </a:lnTo>
                <a:lnTo>
                  <a:pt x="1060" y="1110"/>
                </a:lnTo>
                <a:lnTo>
                  <a:pt x="1053" y="1101"/>
                </a:lnTo>
                <a:lnTo>
                  <a:pt x="1050" y="1097"/>
                </a:lnTo>
                <a:lnTo>
                  <a:pt x="1046" y="1094"/>
                </a:lnTo>
                <a:lnTo>
                  <a:pt x="1041" y="1092"/>
                </a:lnTo>
                <a:lnTo>
                  <a:pt x="1036" y="1090"/>
                </a:lnTo>
                <a:lnTo>
                  <a:pt x="1036" y="1090"/>
                </a:lnTo>
                <a:close/>
                <a:moveTo>
                  <a:pt x="731" y="1126"/>
                </a:moveTo>
                <a:lnTo>
                  <a:pt x="731" y="1126"/>
                </a:lnTo>
                <a:lnTo>
                  <a:pt x="736" y="1126"/>
                </a:lnTo>
                <a:lnTo>
                  <a:pt x="745" y="1125"/>
                </a:lnTo>
                <a:lnTo>
                  <a:pt x="753" y="1124"/>
                </a:lnTo>
                <a:lnTo>
                  <a:pt x="760" y="1122"/>
                </a:lnTo>
                <a:lnTo>
                  <a:pt x="760" y="1122"/>
                </a:lnTo>
                <a:lnTo>
                  <a:pt x="760" y="1116"/>
                </a:lnTo>
                <a:lnTo>
                  <a:pt x="759" y="1112"/>
                </a:lnTo>
                <a:lnTo>
                  <a:pt x="756" y="1109"/>
                </a:lnTo>
                <a:lnTo>
                  <a:pt x="754" y="1107"/>
                </a:lnTo>
                <a:lnTo>
                  <a:pt x="752" y="1105"/>
                </a:lnTo>
                <a:lnTo>
                  <a:pt x="749" y="1103"/>
                </a:lnTo>
                <a:lnTo>
                  <a:pt x="746" y="1103"/>
                </a:lnTo>
                <a:lnTo>
                  <a:pt x="744" y="1103"/>
                </a:lnTo>
                <a:lnTo>
                  <a:pt x="740" y="1103"/>
                </a:lnTo>
                <a:lnTo>
                  <a:pt x="737" y="1105"/>
                </a:lnTo>
                <a:lnTo>
                  <a:pt x="735" y="1107"/>
                </a:lnTo>
                <a:lnTo>
                  <a:pt x="733" y="1110"/>
                </a:lnTo>
                <a:lnTo>
                  <a:pt x="731" y="1113"/>
                </a:lnTo>
                <a:lnTo>
                  <a:pt x="730" y="1116"/>
                </a:lnTo>
                <a:lnTo>
                  <a:pt x="730" y="1121"/>
                </a:lnTo>
                <a:lnTo>
                  <a:pt x="731" y="1126"/>
                </a:lnTo>
                <a:lnTo>
                  <a:pt x="731" y="1126"/>
                </a:lnTo>
                <a:close/>
                <a:moveTo>
                  <a:pt x="1427" y="1295"/>
                </a:moveTo>
                <a:lnTo>
                  <a:pt x="1427" y="1295"/>
                </a:lnTo>
                <a:lnTo>
                  <a:pt x="1420" y="1286"/>
                </a:lnTo>
                <a:lnTo>
                  <a:pt x="1414" y="1276"/>
                </a:lnTo>
                <a:lnTo>
                  <a:pt x="1405" y="1267"/>
                </a:lnTo>
                <a:lnTo>
                  <a:pt x="1396" y="1259"/>
                </a:lnTo>
                <a:lnTo>
                  <a:pt x="1376" y="1244"/>
                </a:lnTo>
                <a:lnTo>
                  <a:pt x="1357" y="1230"/>
                </a:lnTo>
                <a:lnTo>
                  <a:pt x="1357" y="1230"/>
                </a:lnTo>
                <a:lnTo>
                  <a:pt x="1343" y="1220"/>
                </a:lnTo>
                <a:lnTo>
                  <a:pt x="1329" y="1213"/>
                </a:lnTo>
                <a:lnTo>
                  <a:pt x="1301" y="1196"/>
                </a:lnTo>
                <a:lnTo>
                  <a:pt x="1301" y="1196"/>
                </a:lnTo>
                <a:lnTo>
                  <a:pt x="1275" y="1180"/>
                </a:lnTo>
                <a:lnTo>
                  <a:pt x="1260" y="1172"/>
                </a:lnTo>
                <a:lnTo>
                  <a:pt x="1245" y="1165"/>
                </a:lnTo>
                <a:lnTo>
                  <a:pt x="1229" y="1158"/>
                </a:lnTo>
                <a:lnTo>
                  <a:pt x="1212" y="1153"/>
                </a:lnTo>
                <a:lnTo>
                  <a:pt x="1195" y="1147"/>
                </a:lnTo>
                <a:lnTo>
                  <a:pt x="1178" y="1144"/>
                </a:lnTo>
                <a:lnTo>
                  <a:pt x="1178" y="1144"/>
                </a:lnTo>
                <a:lnTo>
                  <a:pt x="1163" y="1143"/>
                </a:lnTo>
                <a:lnTo>
                  <a:pt x="1147" y="1142"/>
                </a:lnTo>
                <a:lnTo>
                  <a:pt x="1131" y="1142"/>
                </a:lnTo>
                <a:lnTo>
                  <a:pt x="1115" y="1140"/>
                </a:lnTo>
                <a:lnTo>
                  <a:pt x="1115" y="1140"/>
                </a:lnTo>
                <a:lnTo>
                  <a:pt x="1071" y="1135"/>
                </a:lnTo>
                <a:lnTo>
                  <a:pt x="1050" y="1132"/>
                </a:lnTo>
                <a:lnTo>
                  <a:pt x="1027" y="1131"/>
                </a:lnTo>
                <a:lnTo>
                  <a:pt x="1027" y="1131"/>
                </a:lnTo>
                <a:lnTo>
                  <a:pt x="1020" y="1131"/>
                </a:lnTo>
                <a:lnTo>
                  <a:pt x="1007" y="1131"/>
                </a:lnTo>
                <a:lnTo>
                  <a:pt x="1002" y="1132"/>
                </a:lnTo>
                <a:lnTo>
                  <a:pt x="996" y="1136"/>
                </a:lnTo>
                <a:lnTo>
                  <a:pt x="994" y="1137"/>
                </a:lnTo>
                <a:lnTo>
                  <a:pt x="993" y="1139"/>
                </a:lnTo>
                <a:lnTo>
                  <a:pt x="992" y="1142"/>
                </a:lnTo>
                <a:lnTo>
                  <a:pt x="992" y="1144"/>
                </a:lnTo>
                <a:lnTo>
                  <a:pt x="992" y="1144"/>
                </a:lnTo>
                <a:lnTo>
                  <a:pt x="1027" y="1144"/>
                </a:lnTo>
                <a:lnTo>
                  <a:pt x="1064" y="1145"/>
                </a:lnTo>
                <a:lnTo>
                  <a:pt x="1101" y="1147"/>
                </a:lnTo>
                <a:lnTo>
                  <a:pt x="1138" y="1152"/>
                </a:lnTo>
                <a:lnTo>
                  <a:pt x="1174" y="1157"/>
                </a:lnTo>
                <a:lnTo>
                  <a:pt x="1208" y="1166"/>
                </a:lnTo>
                <a:lnTo>
                  <a:pt x="1224" y="1170"/>
                </a:lnTo>
                <a:lnTo>
                  <a:pt x="1240" y="1175"/>
                </a:lnTo>
                <a:lnTo>
                  <a:pt x="1255" y="1181"/>
                </a:lnTo>
                <a:lnTo>
                  <a:pt x="1269" y="1187"/>
                </a:lnTo>
                <a:lnTo>
                  <a:pt x="1269" y="1187"/>
                </a:lnTo>
                <a:lnTo>
                  <a:pt x="1274" y="1190"/>
                </a:lnTo>
                <a:lnTo>
                  <a:pt x="1278" y="1193"/>
                </a:lnTo>
                <a:lnTo>
                  <a:pt x="1281" y="1197"/>
                </a:lnTo>
                <a:lnTo>
                  <a:pt x="1284" y="1200"/>
                </a:lnTo>
                <a:lnTo>
                  <a:pt x="1284" y="1200"/>
                </a:lnTo>
                <a:lnTo>
                  <a:pt x="1296" y="1205"/>
                </a:lnTo>
                <a:lnTo>
                  <a:pt x="1307" y="1209"/>
                </a:lnTo>
                <a:lnTo>
                  <a:pt x="1319" y="1215"/>
                </a:lnTo>
                <a:lnTo>
                  <a:pt x="1329" y="1221"/>
                </a:lnTo>
                <a:lnTo>
                  <a:pt x="1329" y="1221"/>
                </a:lnTo>
                <a:lnTo>
                  <a:pt x="1344" y="1232"/>
                </a:lnTo>
                <a:lnTo>
                  <a:pt x="1358" y="1243"/>
                </a:lnTo>
                <a:lnTo>
                  <a:pt x="1384" y="1263"/>
                </a:lnTo>
                <a:lnTo>
                  <a:pt x="1384" y="1263"/>
                </a:lnTo>
                <a:lnTo>
                  <a:pt x="1390" y="1267"/>
                </a:lnTo>
                <a:lnTo>
                  <a:pt x="1397" y="1269"/>
                </a:lnTo>
                <a:lnTo>
                  <a:pt x="1402" y="1273"/>
                </a:lnTo>
                <a:lnTo>
                  <a:pt x="1407" y="1276"/>
                </a:lnTo>
                <a:lnTo>
                  <a:pt x="1407" y="1276"/>
                </a:lnTo>
                <a:lnTo>
                  <a:pt x="1415" y="1284"/>
                </a:lnTo>
                <a:lnTo>
                  <a:pt x="1421" y="1293"/>
                </a:lnTo>
                <a:lnTo>
                  <a:pt x="1433" y="1311"/>
                </a:lnTo>
                <a:lnTo>
                  <a:pt x="1439" y="1320"/>
                </a:lnTo>
                <a:lnTo>
                  <a:pt x="1446" y="1327"/>
                </a:lnTo>
                <a:lnTo>
                  <a:pt x="1450" y="1330"/>
                </a:lnTo>
                <a:lnTo>
                  <a:pt x="1455" y="1333"/>
                </a:lnTo>
                <a:lnTo>
                  <a:pt x="1460" y="1335"/>
                </a:lnTo>
                <a:lnTo>
                  <a:pt x="1465" y="1336"/>
                </a:lnTo>
                <a:lnTo>
                  <a:pt x="1465" y="1336"/>
                </a:lnTo>
                <a:lnTo>
                  <a:pt x="1457" y="1324"/>
                </a:lnTo>
                <a:lnTo>
                  <a:pt x="1449" y="1312"/>
                </a:lnTo>
                <a:lnTo>
                  <a:pt x="1445" y="1307"/>
                </a:lnTo>
                <a:lnTo>
                  <a:pt x="1440" y="1303"/>
                </a:lnTo>
                <a:lnTo>
                  <a:pt x="1433" y="1298"/>
                </a:lnTo>
                <a:lnTo>
                  <a:pt x="1427" y="1295"/>
                </a:lnTo>
                <a:lnTo>
                  <a:pt x="1427" y="1295"/>
                </a:lnTo>
                <a:close/>
                <a:moveTo>
                  <a:pt x="731" y="1159"/>
                </a:moveTo>
                <a:lnTo>
                  <a:pt x="731" y="1159"/>
                </a:lnTo>
                <a:lnTo>
                  <a:pt x="735" y="1161"/>
                </a:lnTo>
                <a:lnTo>
                  <a:pt x="739" y="1161"/>
                </a:lnTo>
                <a:lnTo>
                  <a:pt x="749" y="1161"/>
                </a:lnTo>
                <a:lnTo>
                  <a:pt x="764" y="1159"/>
                </a:lnTo>
                <a:lnTo>
                  <a:pt x="764" y="1159"/>
                </a:lnTo>
                <a:lnTo>
                  <a:pt x="765" y="1153"/>
                </a:lnTo>
                <a:lnTo>
                  <a:pt x="764" y="1147"/>
                </a:lnTo>
                <a:lnTo>
                  <a:pt x="762" y="1144"/>
                </a:lnTo>
                <a:lnTo>
                  <a:pt x="758" y="1141"/>
                </a:lnTo>
                <a:lnTo>
                  <a:pt x="753" y="1139"/>
                </a:lnTo>
                <a:lnTo>
                  <a:pt x="748" y="1138"/>
                </a:lnTo>
                <a:lnTo>
                  <a:pt x="734" y="1136"/>
                </a:lnTo>
                <a:lnTo>
                  <a:pt x="734" y="1136"/>
                </a:lnTo>
                <a:lnTo>
                  <a:pt x="732" y="1141"/>
                </a:lnTo>
                <a:lnTo>
                  <a:pt x="731" y="1146"/>
                </a:lnTo>
                <a:lnTo>
                  <a:pt x="731" y="1152"/>
                </a:lnTo>
                <a:lnTo>
                  <a:pt x="731" y="1159"/>
                </a:lnTo>
                <a:lnTo>
                  <a:pt x="731" y="1159"/>
                </a:lnTo>
                <a:close/>
                <a:moveTo>
                  <a:pt x="1913" y="1138"/>
                </a:moveTo>
                <a:lnTo>
                  <a:pt x="1913" y="1138"/>
                </a:lnTo>
                <a:lnTo>
                  <a:pt x="1906" y="1148"/>
                </a:lnTo>
                <a:lnTo>
                  <a:pt x="1898" y="1158"/>
                </a:lnTo>
                <a:lnTo>
                  <a:pt x="1882" y="1176"/>
                </a:lnTo>
                <a:lnTo>
                  <a:pt x="1882" y="1176"/>
                </a:lnTo>
                <a:lnTo>
                  <a:pt x="1887" y="1181"/>
                </a:lnTo>
                <a:lnTo>
                  <a:pt x="1893" y="1184"/>
                </a:lnTo>
                <a:lnTo>
                  <a:pt x="1903" y="1193"/>
                </a:lnTo>
                <a:lnTo>
                  <a:pt x="1909" y="1197"/>
                </a:lnTo>
                <a:lnTo>
                  <a:pt x="1915" y="1200"/>
                </a:lnTo>
                <a:lnTo>
                  <a:pt x="1922" y="1203"/>
                </a:lnTo>
                <a:lnTo>
                  <a:pt x="1930" y="1204"/>
                </a:lnTo>
                <a:lnTo>
                  <a:pt x="1930" y="1204"/>
                </a:lnTo>
                <a:lnTo>
                  <a:pt x="1936" y="1198"/>
                </a:lnTo>
                <a:lnTo>
                  <a:pt x="1943" y="1190"/>
                </a:lnTo>
                <a:lnTo>
                  <a:pt x="1948" y="1183"/>
                </a:lnTo>
                <a:lnTo>
                  <a:pt x="1954" y="1174"/>
                </a:lnTo>
                <a:lnTo>
                  <a:pt x="1954" y="1174"/>
                </a:lnTo>
                <a:lnTo>
                  <a:pt x="1945" y="1163"/>
                </a:lnTo>
                <a:lnTo>
                  <a:pt x="1935" y="1154"/>
                </a:lnTo>
                <a:lnTo>
                  <a:pt x="1926" y="1145"/>
                </a:lnTo>
                <a:lnTo>
                  <a:pt x="1919" y="1141"/>
                </a:lnTo>
                <a:lnTo>
                  <a:pt x="1913" y="1138"/>
                </a:lnTo>
                <a:lnTo>
                  <a:pt x="1913" y="1138"/>
                </a:lnTo>
                <a:close/>
                <a:moveTo>
                  <a:pt x="809" y="1155"/>
                </a:moveTo>
                <a:lnTo>
                  <a:pt x="809" y="1155"/>
                </a:lnTo>
                <a:lnTo>
                  <a:pt x="821" y="1157"/>
                </a:lnTo>
                <a:lnTo>
                  <a:pt x="827" y="1157"/>
                </a:lnTo>
                <a:lnTo>
                  <a:pt x="833" y="1157"/>
                </a:lnTo>
                <a:lnTo>
                  <a:pt x="838" y="1156"/>
                </a:lnTo>
                <a:lnTo>
                  <a:pt x="842" y="1153"/>
                </a:lnTo>
                <a:lnTo>
                  <a:pt x="844" y="1148"/>
                </a:lnTo>
                <a:lnTo>
                  <a:pt x="845" y="1142"/>
                </a:lnTo>
                <a:lnTo>
                  <a:pt x="845" y="1142"/>
                </a:lnTo>
                <a:lnTo>
                  <a:pt x="837" y="1141"/>
                </a:lnTo>
                <a:lnTo>
                  <a:pt x="830" y="1141"/>
                </a:lnTo>
                <a:lnTo>
                  <a:pt x="816" y="1142"/>
                </a:lnTo>
                <a:lnTo>
                  <a:pt x="801" y="1144"/>
                </a:lnTo>
                <a:lnTo>
                  <a:pt x="793" y="1145"/>
                </a:lnTo>
                <a:lnTo>
                  <a:pt x="783" y="1144"/>
                </a:lnTo>
                <a:lnTo>
                  <a:pt x="783" y="1144"/>
                </a:lnTo>
                <a:lnTo>
                  <a:pt x="784" y="1154"/>
                </a:lnTo>
                <a:lnTo>
                  <a:pt x="784" y="1157"/>
                </a:lnTo>
                <a:lnTo>
                  <a:pt x="783" y="1161"/>
                </a:lnTo>
                <a:lnTo>
                  <a:pt x="783" y="1161"/>
                </a:lnTo>
                <a:lnTo>
                  <a:pt x="790" y="1160"/>
                </a:lnTo>
                <a:lnTo>
                  <a:pt x="797" y="1160"/>
                </a:lnTo>
                <a:lnTo>
                  <a:pt x="800" y="1159"/>
                </a:lnTo>
                <a:lnTo>
                  <a:pt x="803" y="1159"/>
                </a:lnTo>
                <a:lnTo>
                  <a:pt x="803" y="1157"/>
                </a:lnTo>
                <a:lnTo>
                  <a:pt x="800" y="1155"/>
                </a:lnTo>
                <a:lnTo>
                  <a:pt x="800" y="1155"/>
                </a:lnTo>
                <a:lnTo>
                  <a:pt x="803" y="1155"/>
                </a:lnTo>
                <a:lnTo>
                  <a:pt x="806" y="1156"/>
                </a:lnTo>
                <a:lnTo>
                  <a:pt x="809" y="1158"/>
                </a:lnTo>
                <a:lnTo>
                  <a:pt x="810" y="1159"/>
                </a:lnTo>
                <a:lnTo>
                  <a:pt x="809" y="1155"/>
                </a:lnTo>
                <a:lnTo>
                  <a:pt x="809" y="1155"/>
                </a:lnTo>
                <a:close/>
                <a:moveTo>
                  <a:pt x="2028" y="1155"/>
                </a:moveTo>
                <a:lnTo>
                  <a:pt x="2028" y="1155"/>
                </a:lnTo>
                <a:lnTo>
                  <a:pt x="2033" y="1166"/>
                </a:lnTo>
                <a:lnTo>
                  <a:pt x="2039" y="1174"/>
                </a:lnTo>
                <a:lnTo>
                  <a:pt x="2046" y="1183"/>
                </a:lnTo>
                <a:lnTo>
                  <a:pt x="2053" y="1190"/>
                </a:lnTo>
                <a:lnTo>
                  <a:pt x="2062" y="1197"/>
                </a:lnTo>
                <a:lnTo>
                  <a:pt x="2071" y="1203"/>
                </a:lnTo>
                <a:lnTo>
                  <a:pt x="2082" y="1207"/>
                </a:lnTo>
                <a:lnTo>
                  <a:pt x="2094" y="1211"/>
                </a:lnTo>
                <a:lnTo>
                  <a:pt x="2094" y="1211"/>
                </a:lnTo>
                <a:lnTo>
                  <a:pt x="2098" y="1200"/>
                </a:lnTo>
                <a:lnTo>
                  <a:pt x="2102" y="1187"/>
                </a:lnTo>
                <a:lnTo>
                  <a:pt x="2102" y="1187"/>
                </a:lnTo>
                <a:lnTo>
                  <a:pt x="2099" y="1187"/>
                </a:lnTo>
                <a:lnTo>
                  <a:pt x="2098" y="1186"/>
                </a:lnTo>
                <a:lnTo>
                  <a:pt x="2098" y="1185"/>
                </a:lnTo>
                <a:lnTo>
                  <a:pt x="2098" y="1185"/>
                </a:lnTo>
                <a:lnTo>
                  <a:pt x="2095" y="1187"/>
                </a:lnTo>
                <a:lnTo>
                  <a:pt x="2093" y="1189"/>
                </a:lnTo>
                <a:lnTo>
                  <a:pt x="2088" y="1195"/>
                </a:lnTo>
                <a:lnTo>
                  <a:pt x="2084" y="1200"/>
                </a:lnTo>
                <a:lnTo>
                  <a:pt x="2081" y="1201"/>
                </a:lnTo>
                <a:lnTo>
                  <a:pt x="2077" y="1202"/>
                </a:lnTo>
                <a:lnTo>
                  <a:pt x="2077" y="1202"/>
                </a:lnTo>
                <a:lnTo>
                  <a:pt x="2072" y="1200"/>
                </a:lnTo>
                <a:lnTo>
                  <a:pt x="2068" y="1197"/>
                </a:lnTo>
                <a:lnTo>
                  <a:pt x="2062" y="1190"/>
                </a:lnTo>
                <a:lnTo>
                  <a:pt x="2057" y="1182"/>
                </a:lnTo>
                <a:lnTo>
                  <a:pt x="2053" y="1172"/>
                </a:lnTo>
                <a:lnTo>
                  <a:pt x="2053" y="1172"/>
                </a:lnTo>
                <a:lnTo>
                  <a:pt x="2054" y="1170"/>
                </a:lnTo>
                <a:lnTo>
                  <a:pt x="2055" y="1169"/>
                </a:lnTo>
                <a:lnTo>
                  <a:pt x="2058" y="1168"/>
                </a:lnTo>
                <a:lnTo>
                  <a:pt x="2062" y="1167"/>
                </a:lnTo>
                <a:lnTo>
                  <a:pt x="2063" y="1166"/>
                </a:lnTo>
                <a:lnTo>
                  <a:pt x="2064" y="1163"/>
                </a:lnTo>
                <a:lnTo>
                  <a:pt x="2064" y="1163"/>
                </a:lnTo>
                <a:lnTo>
                  <a:pt x="2056" y="1158"/>
                </a:lnTo>
                <a:lnTo>
                  <a:pt x="2047" y="1154"/>
                </a:lnTo>
                <a:lnTo>
                  <a:pt x="2042" y="1153"/>
                </a:lnTo>
                <a:lnTo>
                  <a:pt x="2037" y="1153"/>
                </a:lnTo>
                <a:lnTo>
                  <a:pt x="2033" y="1153"/>
                </a:lnTo>
                <a:lnTo>
                  <a:pt x="2028" y="1155"/>
                </a:lnTo>
                <a:lnTo>
                  <a:pt x="2028" y="1155"/>
                </a:lnTo>
                <a:close/>
                <a:moveTo>
                  <a:pt x="2079" y="1176"/>
                </a:moveTo>
                <a:lnTo>
                  <a:pt x="2079" y="1176"/>
                </a:lnTo>
                <a:lnTo>
                  <a:pt x="2076" y="1174"/>
                </a:lnTo>
                <a:lnTo>
                  <a:pt x="2072" y="1172"/>
                </a:lnTo>
                <a:lnTo>
                  <a:pt x="2069" y="1169"/>
                </a:lnTo>
                <a:lnTo>
                  <a:pt x="2066" y="1166"/>
                </a:lnTo>
                <a:lnTo>
                  <a:pt x="2066" y="1166"/>
                </a:lnTo>
                <a:lnTo>
                  <a:pt x="2068" y="1171"/>
                </a:lnTo>
                <a:lnTo>
                  <a:pt x="2071" y="1175"/>
                </a:lnTo>
                <a:lnTo>
                  <a:pt x="2073" y="1176"/>
                </a:lnTo>
                <a:lnTo>
                  <a:pt x="2076" y="1177"/>
                </a:lnTo>
                <a:lnTo>
                  <a:pt x="2078" y="1177"/>
                </a:lnTo>
                <a:lnTo>
                  <a:pt x="2079" y="1176"/>
                </a:lnTo>
                <a:lnTo>
                  <a:pt x="2079" y="1176"/>
                </a:lnTo>
                <a:close/>
                <a:moveTo>
                  <a:pt x="1119" y="1174"/>
                </a:moveTo>
                <a:lnTo>
                  <a:pt x="1119" y="1174"/>
                </a:lnTo>
                <a:lnTo>
                  <a:pt x="1147" y="1206"/>
                </a:lnTo>
                <a:lnTo>
                  <a:pt x="1176" y="1238"/>
                </a:lnTo>
                <a:lnTo>
                  <a:pt x="1203" y="1271"/>
                </a:lnTo>
                <a:lnTo>
                  <a:pt x="1230" y="1304"/>
                </a:lnTo>
                <a:lnTo>
                  <a:pt x="1283" y="1371"/>
                </a:lnTo>
                <a:lnTo>
                  <a:pt x="1338" y="1438"/>
                </a:lnTo>
                <a:lnTo>
                  <a:pt x="1338" y="1438"/>
                </a:lnTo>
                <a:lnTo>
                  <a:pt x="1354" y="1464"/>
                </a:lnTo>
                <a:lnTo>
                  <a:pt x="1371" y="1491"/>
                </a:lnTo>
                <a:lnTo>
                  <a:pt x="1380" y="1504"/>
                </a:lnTo>
                <a:lnTo>
                  <a:pt x="1389" y="1515"/>
                </a:lnTo>
                <a:lnTo>
                  <a:pt x="1400" y="1524"/>
                </a:lnTo>
                <a:lnTo>
                  <a:pt x="1406" y="1529"/>
                </a:lnTo>
                <a:lnTo>
                  <a:pt x="1412" y="1531"/>
                </a:lnTo>
                <a:lnTo>
                  <a:pt x="1412" y="1531"/>
                </a:lnTo>
                <a:lnTo>
                  <a:pt x="1385" y="1492"/>
                </a:lnTo>
                <a:lnTo>
                  <a:pt x="1357" y="1454"/>
                </a:lnTo>
                <a:lnTo>
                  <a:pt x="1301" y="1379"/>
                </a:lnTo>
                <a:lnTo>
                  <a:pt x="1301" y="1379"/>
                </a:lnTo>
                <a:lnTo>
                  <a:pt x="1280" y="1351"/>
                </a:lnTo>
                <a:lnTo>
                  <a:pt x="1272" y="1338"/>
                </a:lnTo>
                <a:lnTo>
                  <a:pt x="1267" y="1330"/>
                </a:lnTo>
                <a:lnTo>
                  <a:pt x="1263" y="1323"/>
                </a:lnTo>
                <a:lnTo>
                  <a:pt x="1263" y="1323"/>
                </a:lnTo>
                <a:lnTo>
                  <a:pt x="1249" y="1309"/>
                </a:lnTo>
                <a:lnTo>
                  <a:pt x="1236" y="1294"/>
                </a:lnTo>
                <a:lnTo>
                  <a:pt x="1212" y="1263"/>
                </a:lnTo>
                <a:lnTo>
                  <a:pt x="1187" y="1231"/>
                </a:lnTo>
                <a:lnTo>
                  <a:pt x="1174" y="1216"/>
                </a:lnTo>
                <a:lnTo>
                  <a:pt x="1161" y="1202"/>
                </a:lnTo>
                <a:lnTo>
                  <a:pt x="1161" y="1202"/>
                </a:lnTo>
                <a:lnTo>
                  <a:pt x="1153" y="1192"/>
                </a:lnTo>
                <a:lnTo>
                  <a:pt x="1143" y="1183"/>
                </a:lnTo>
                <a:lnTo>
                  <a:pt x="1139" y="1177"/>
                </a:lnTo>
                <a:lnTo>
                  <a:pt x="1133" y="1174"/>
                </a:lnTo>
                <a:lnTo>
                  <a:pt x="1127" y="1170"/>
                </a:lnTo>
                <a:lnTo>
                  <a:pt x="1122" y="1168"/>
                </a:lnTo>
                <a:lnTo>
                  <a:pt x="1122" y="1168"/>
                </a:lnTo>
                <a:lnTo>
                  <a:pt x="1117" y="1168"/>
                </a:lnTo>
                <a:lnTo>
                  <a:pt x="1117" y="1168"/>
                </a:lnTo>
                <a:lnTo>
                  <a:pt x="1117" y="1172"/>
                </a:lnTo>
                <a:lnTo>
                  <a:pt x="1117" y="1173"/>
                </a:lnTo>
                <a:lnTo>
                  <a:pt x="1119" y="1174"/>
                </a:lnTo>
                <a:lnTo>
                  <a:pt x="1119" y="1174"/>
                </a:lnTo>
                <a:close/>
                <a:moveTo>
                  <a:pt x="1926" y="1230"/>
                </a:moveTo>
                <a:lnTo>
                  <a:pt x="1926" y="1230"/>
                </a:lnTo>
                <a:lnTo>
                  <a:pt x="1927" y="1233"/>
                </a:lnTo>
                <a:lnTo>
                  <a:pt x="1928" y="1234"/>
                </a:lnTo>
                <a:lnTo>
                  <a:pt x="1929" y="1236"/>
                </a:lnTo>
                <a:lnTo>
                  <a:pt x="1928" y="1241"/>
                </a:lnTo>
                <a:lnTo>
                  <a:pt x="1928" y="1241"/>
                </a:lnTo>
                <a:lnTo>
                  <a:pt x="1937" y="1237"/>
                </a:lnTo>
                <a:lnTo>
                  <a:pt x="1947" y="1233"/>
                </a:lnTo>
                <a:lnTo>
                  <a:pt x="1956" y="1229"/>
                </a:lnTo>
                <a:lnTo>
                  <a:pt x="1963" y="1222"/>
                </a:lnTo>
                <a:lnTo>
                  <a:pt x="1970" y="1216"/>
                </a:lnTo>
                <a:lnTo>
                  <a:pt x="1974" y="1208"/>
                </a:lnTo>
                <a:lnTo>
                  <a:pt x="1977" y="1199"/>
                </a:lnTo>
                <a:lnTo>
                  <a:pt x="1977" y="1189"/>
                </a:lnTo>
                <a:lnTo>
                  <a:pt x="1977" y="1189"/>
                </a:lnTo>
                <a:lnTo>
                  <a:pt x="1980" y="1187"/>
                </a:lnTo>
                <a:lnTo>
                  <a:pt x="1984" y="1185"/>
                </a:lnTo>
                <a:lnTo>
                  <a:pt x="1987" y="1183"/>
                </a:lnTo>
                <a:lnTo>
                  <a:pt x="1992" y="1183"/>
                </a:lnTo>
                <a:lnTo>
                  <a:pt x="1992" y="1183"/>
                </a:lnTo>
                <a:lnTo>
                  <a:pt x="1992" y="1180"/>
                </a:lnTo>
                <a:lnTo>
                  <a:pt x="1991" y="1177"/>
                </a:lnTo>
                <a:lnTo>
                  <a:pt x="1988" y="1174"/>
                </a:lnTo>
                <a:lnTo>
                  <a:pt x="1985" y="1171"/>
                </a:lnTo>
                <a:lnTo>
                  <a:pt x="1981" y="1168"/>
                </a:lnTo>
                <a:lnTo>
                  <a:pt x="1981" y="1168"/>
                </a:lnTo>
                <a:lnTo>
                  <a:pt x="1970" y="1184"/>
                </a:lnTo>
                <a:lnTo>
                  <a:pt x="1957" y="1200"/>
                </a:lnTo>
                <a:lnTo>
                  <a:pt x="1943" y="1216"/>
                </a:lnTo>
                <a:lnTo>
                  <a:pt x="1934" y="1223"/>
                </a:lnTo>
                <a:lnTo>
                  <a:pt x="1926" y="1230"/>
                </a:lnTo>
                <a:lnTo>
                  <a:pt x="1926" y="1230"/>
                </a:lnTo>
                <a:close/>
                <a:moveTo>
                  <a:pt x="736" y="1202"/>
                </a:moveTo>
                <a:lnTo>
                  <a:pt x="736" y="1202"/>
                </a:lnTo>
                <a:lnTo>
                  <a:pt x="737" y="1204"/>
                </a:lnTo>
                <a:lnTo>
                  <a:pt x="738" y="1204"/>
                </a:lnTo>
                <a:lnTo>
                  <a:pt x="738" y="1204"/>
                </a:lnTo>
                <a:lnTo>
                  <a:pt x="739" y="1202"/>
                </a:lnTo>
                <a:lnTo>
                  <a:pt x="742" y="1201"/>
                </a:lnTo>
                <a:lnTo>
                  <a:pt x="743" y="1200"/>
                </a:lnTo>
                <a:lnTo>
                  <a:pt x="745" y="1201"/>
                </a:lnTo>
                <a:lnTo>
                  <a:pt x="750" y="1202"/>
                </a:lnTo>
                <a:lnTo>
                  <a:pt x="752" y="1202"/>
                </a:lnTo>
                <a:lnTo>
                  <a:pt x="755" y="1202"/>
                </a:lnTo>
                <a:lnTo>
                  <a:pt x="755" y="1202"/>
                </a:lnTo>
                <a:lnTo>
                  <a:pt x="758" y="1196"/>
                </a:lnTo>
                <a:lnTo>
                  <a:pt x="761" y="1190"/>
                </a:lnTo>
                <a:lnTo>
                  <a:pt x="763" y="1184"/>
                </a:lnTo>
                <a:lnTo>
                  <a:pt x="764" y="1176"/>
                </a:lnTo>
                <a:lnTo>
                  <a:pt x="764" y="1176"/>
                </a:lnTo>
                <a:lnTo>
                  <a:pt x="754" y="1176"/>
                </a:lnTo>
                <a:lnTo>
                  <a:pt x="746" y="1175"/>
                </a:lnTo>
                <a:lnTo>
                  <a:pt x="738" y="1172"/>
                </a:lnTo>
                <a:lnTo>
                  <a:pt x="731" y="1170"/>
                </a:lnTo>
                <a:lnTo>
                  <a:pt x="731" y="1170"/>
                </a:lnTo>
                <a:lnTo>
                  <a:pt x="729" y="1176"/>
                </a:lnTo>
                <a:lnTo>
                  <a:pt x="730" y="1182"/>
                </a:lnTo>
                <a:lnTo>
                  <a:pt x="732" y="1186"/>
                </a:lnTo>
                <a:lnTo>
                  <a:pt x="734" y="1190"/>
                </a:lnTo>
                <a:lnTo>
                  <a:pt x="738" y="1197"/>
                </a:lnTo>
                <a:lnTo>
                  <a:pt x="738" y="1200"/>
                </a:lnTo>
                <a:lnTo>
                  <a:pt x="736" y="1202"/>
                </a:lnTo>
                <a:lnTo>
                  <a:pt x="736" y="1202"/>
                </a:lnTo>
                <a:close/>
                <a:moveTo>
                  <a:pt x="1966" y="1245"/>
                </a:moveTo>
                <a:lnTo>
                  <a:pt x="1966" y="1245"/>
                </a:lnTo>
                <a:lnTo>
                  <a:pt x="1973" y="1251"/>
                </a:lnTo>
                <a:lnTo>
                  <a:pt x="1979" y="1258"/>
                </a:lnTo>
                <a:lnTo>
                  <a:pt x="1987" y="1263"/>
                </a:lnTo>
                <a:lnTo>
                  <a:pt x="1994" y="1268"/>
                </a:lnTo>
                <a:lnTo>
                  <a:pt x="2010" y="1278"/>
                </a:lnTo>
                <a:lnTo>
                  <a:pt x="2019" y="1283"/>
                </a:lnTo>
                <a:lnTo>
                  <a:pt x="2026" y="1289"/>
                </a:lnTo>
                <a:lnTo>
                  <a:pt x="2026" y="1289"/>
                </a:lnTo>
                <a:lnTo>
                  <a:pt x="2032" y="1281"/>
                </a:lnTo>
                <a:lnTo>
                  <a:pt x="2038" y="1274"/>
                </a:lnTo>
                <a:lnTo>
                  <a:pt x="2041" y="1271"/>
                </a:lnTo>
                <a:lnTo>
                  <a:pt x="2043" y="1266"/>
                </a:lnTo>
                <a:lnTo>
                  <a:pt x="2046" y="1261"/>
                </a:lnTo>
                <a:lnTo>
                  <a:pt x="2047" y="1256"/>
                </a:lnTo>
                <a:lnTo>
                  <a:pt x="2047" y="1256"/>
                </a:lnTo>
                <a:lnTo>
                  <a:pt x="2035" y="1243"/>
                </a:lnTo>
                <a:lnTo>
                  <a:pt x="2022" y="1232"/>
                </a:lnTo>
                <a:lnTo>
                  <a:pt x="1994" y="1211"/>
                </a:lnTo>
                <a:lnTo>
                  <a:pt x="1994" y="1211"/>
                </a:lnTo>
                <a:lnTo>
                  <a:pt x="1991" y="1215"/>
                </a:lnTo>
                <a:lnTo>
                  <a:pt x="1987" y="1219"/>
                </a:lnTo>
                <a:lnTo>
                  <a:pt x="1979" y="1227"/>
                </a:lnTo>
                <a:lnTo>
                  <a:pt x="1972" y="1234"/>
                </a:lnTo>
                <a:lnTo>
                  <a:pt x="1969" y="1239"/>
                </a:lnTo>
                <a:lnTo>
                  <a:pt x="1966" y="1245"/>
                </a:lnTo>
                <a:lnTo>
                  <a:pt x="1966" y="1245"/>
                </a:lnTo>
                <a:close/>
                <a:moveTo>
                  <a:pt x="2072" y="1287"/>
                </a:moveTo>
                <a:lnTo>
                  <a:pt x="2072" y="1287"/>
                </a:lnTo>
                <a:lnTo>
                  <a:pt x="2073" y="1289"/>
                </a:lnTo>
                <a:lnTo>
                  <a:pt x="2075" y="1289"/>
                </a:lnTo>
                <a:lnTo>
                  <a:pt x="2076" y="1287"/>
                </a:lnTo>
                <a:lnTo>
                  <a:pt x="2077" y="1286"/>
                </a:lnTo>
                <a:lnTo>
                  <a:pt x="2076" y="1286"/>
                </a:lnTo>
                <a:lnTo>
                  <a:pt x="2075" y="1286"/>
                </a:lnTo>
                <a:lnTo>
                  <a:pt x="2072" y="1287"/>
                </a:lnTo>
                <a:lnTo>
                  <a:pt x="2072" y="1287"/>
                </a:lnTo>
                <a:lnTo>
                  <a:pt x="2076" y="1279"/>
                </a:lnTo>
                <a:lnTo>
                  <a:pt x="2079" y="1269"/>
                </a:lnTo>
                <a:lnTo>
                  <a:pt x="2079" y="1265"/>
                </a:lnTo>
                <a:lnTo>
                  <a:pt x="2079" y="1261"/>
                </a:lnTo>
                <a:lnTo>
                  <a:pt x="2077" y="1258"/>
                </a:lnTo>
                <a:lnTo>
                  <a:pt x="2072" y="1256"/>
                </a:lnTo>
                <a:lnTo>
                  <a:pt x="2072" y="1256"/>
                </a:lnTo>
                <a:lnTo>
                  <a:pt x="2064" y="1267"/>
                </a:lnTo>
                <a:lnTo>
                  <a:pt x="2054" y="1279"/>
                </a:lnTo>
                <a:lnTo>
                  <a:pt x="2045" y="1291"/>
                </a:lnTo>
                <a:lnTo>
                  <a:pt x="2036" y="1304"/>
                </a:lnTo>
                <a:lnTo>
                  <a:pt x="2036" y="1304"/>
                </a:lnTo>
                <a:lnTo>
                  <a:pt x="2024" y="1313"/>
                </a:lnTo>
                <a:lnTo>
                  <a:pt x="2021" y="1316"/>
                </a:lnTo>
                <a:lnTo>
                  <a:pt x="2020" y="1319"/>
                </a:lnTo>
                <a:lnTo>
                  <a:pt x="2019" y="1322"/>
                </a:lnTo>
                <a:lnTo>
                  <a:pt x="2020" y="1325"/>
                </a:lnTo>
                <a:lnTo>
                  <a:pt x="2020" y="1325"/>
                </a:lnTo>
                <a:lnTo>
                  <a:pt x="2035" y="1318"/>
                </a:lnTo>
                <a:lnTo>
                  <a:pt x="2048" y="1309"/>
                </a:lnTo>
                <a:lnTo>
                  <a:pt x="2061" y="1298"/>
                </a:lnTo>
                <a:lnTo>
                  <a:pt x="2072" y="1287"/>
                </a:lnTo>
                <a:lnTo>
                  <a:pt x="2072" y="1287"/>
                </a:lnTo>
                <a:close/>
                <a:moveTo>
                  <a:pt x="1915" y="1272"/>
                </a:moveTo>
                <a:lnTo>
                  <a:pt x="1915" y="1272"/>
                </a:lnTo>
                <a:lnTo>
                  <a:pt x="1884" y="1291"/>
                </a:lnTo>
                <a:lnTo>
                  <a:pt x="1852" y="1310"/>
                </a:lnTo>
                <a:lnTo>
                  <a:pt x="1822" y="1328"/>
                </a:lnTo>
                <a:lnTo>
                  <a:pt x="1808" y="1338"/>
                </a:lnTo>
                <a:lnTo>
                  <a:pt x="1796" y="1347"/>
                </a:lnTo>
                <a:lnTo>
                  <a:pt x="1796" y="1347"/>
                </a:lnTo>
                <a:lnTo>
                  <a:pt x="1800" y="1352"/>
                </a:lnTo>
                <a:lnTo>
                  <a:pt x="1805" y="1357"/>
                </a:lnTo>
                <a:lnTo>
                  <a:pt x="1805" y="1357"/>
                </a:lnTo>
                <a:lnTo>
                  <a:pt x="1826" y="1348"/>
                </a:lnTo>
                <a:lnTo>
                  <a:pt x="1845" y="1337"/>
                </a:lnTo>
                <a:lnTo>
                  <a:pt x="1884" y="1314"/>
                </a:lnTo>
                <a:lnTo>
                  <a:pt x="1921" y="1291"/>
                </a:lnTo>
                <a:lnTo>
                  <a:pt x="1960" y="1267"/>
                </a:lnTo>
                <a:lnTo>
                  <a:pt x="1960" y="1267"/>
                </a:lnTo>
                <a:lnTo>
                  <a:pt x="1956" y="1262"/>
                </a:lnTo>
                <a:lnTo>
                  <a:pt x="1954" y="1260"/>
                </a:lnTo>
                <a:lnTo>
                  <a:pt x="1951" y="1259"/>
                </a:lnTo>
                <a:lnTo>
                  <a:pt x="1946" y="1258"/>
                </a:lnTo>
                <a:lnTo>
                  <a:pt x="1940" y="1259"/>
                </a:lnTo>
                <a:lnTo>
                  <a:pt x="1933" y="1261"/>
                </a:lnTo>
                <a:lnTo>
                  <a:pt x="1928" y="1264"/>
                </a:lnTo>
                <a:lnTo>
                  <a:pt x="1915" y="1272"/>
                </a:lnTo>
                <a:lnTo>
                  <a:pt x="1915" y="1272"/>
                </a:lnTo>
                <a:close/>
                <a:moveTo>
                  <a:pt x="2100" y="1355"/>
                </a:moveTo>
                <a:lnTo>
                  <a:pt x="2100" y="1355"/>
                </a:lnTo>
                <a:lnTo>
                  <a:pt x="2103" y="1354"/>
                </a:lnTo>
                <a:lnTo>
                  <a:pt x="2108" y="1353"/>
                </a:lnTo>
                <a:lnTo>
                  <a:pt x="2115" y="1348"/>
                </a:lnTo>
                <a:lnTo>
                  <a:pt x="2118" y="1344"/>
                </a:lnTo>
                <a:lnTo>
                  <a:pt x="2122" y="1340"/>
                </a:lnTo>
                <a:lnTo>
                  <a:pt x="2123" y="1337"/>
                </a:lnTo>
                <a:lnTo>
                  <a:pt x="2124" y="1334"/>
                </a:lnTo>
                <a:lnTo>
                  <a:pt x="2124" y="1334"/>
                </a:lnTo>
                <a:lnTo>
                  <a:pt x="2123" y="1330"/>
                </a:lnTo>
                <a:lnTo>
                  <a:pt x="2118" y="1326"/>
                </a:lnTo>
                <a:lnTo>
                  <a:pt x="2107" y="1313"/>
                </a:lnTo>
                <a:lnTo>
                  <a:pt x="2094" y="1302"/>
                </a:lnTo>
                <a:lnTo>
                  <a:pt x="2087" y="1297"/>
                </a:lnTo>
                <a:lnTo>
                  <a:pt x="2083" y="1295"/>
                </a:lnTo>
                <a:lnTo>
                  <a:pt x="2083" y="1295"/>
                </a:lnTo>
                <a:lnTo>
                  <a:pt x="2078" y="1302"/>
                </a:lnTo>
                <a:lnTo>
                  <a:pt x="2072" y="1308"/>
                </a:lnTo>
                <a:lnTo>
                  <a:pt x="2067" y="1314"/>
                </a:lnTo>
                <a:lnTo>
                  <a:pt x="2062" y="1321"/>
                </a:lnTo>
                <a:lnTo>
                  <a:pt x="2062" y="1321"/>
                </a:lnTo>
                <a:lnTo>
                  <a:pt x="2066" y="1324"/>
                </a:lnTo>
                <a:lnTo>
                  <a:pt x="2070" y="1328"/>
                </a:lnTo>
                <a:lnTo>
                  <a:pt x="2079" y="1340"/>
                </a:lnTo>
                <a:lnTo>
                  <a:pt x="2083" y="1345"/>
                </a:lnTo>
                <a:lnTo>
                  <a:pt x="2088" y="1351"/>
                </a:lnTo>
                <a:lnTo>
                  <a:pt x="2094" y="1354"/>
                </a:lnTo>
                <a:lnTo>
                  <a:pt x="2100" y="1355"/>
                </a:lnTo>
                <a:lnTo>
                  <a:pt x="2100" y="1355"/>
                </a:lnTo>
                <a:close/>
                <a:moveTo>
                  <a:pt x="889" y="1308"/>
                </a:moveTo>
                <a:lnTo>
                  <a:pt x="889" y="1308"/>
                </a:lnTo>
                <a:lnTo>
                  <a:pt x="871" y="1308"/>
                </a:lnTo>
                <a:lnTo>
                  <a:pt x="853" y="1307"/>
                </a:lnTo>
                <a:lnTo>
                  <a:pt x="844" y="1308"/>
                </a:lnTo>
                <a:lnTo>
                  <a:pt x="836" y="1310"/>
                </a:lnTo>
                <a:lnTo>
                  <a:pt x="828" y="1313"/>
                </a:lnTo>
                <a:lnTo>
                  <a:pt x="822" y="1319"/>
                </a:lnTo>
                <a:lnTo>
                  <a:pt x="822" y="1319"/>
                </a:lnTo>
                <a:lnTo>
                  <a:pt x="858" y="1322"/>
                </a:lnTo>
                <a:lnTo>
                  <a:pt x="895" y="1326"/>
                </a:lnTo>
                <a:lnTo>
                  <a:pt x="931" y="1329"/>
                </a:lnTo>
                <a:lnTo>
                  <a:pt x="949" y="1329"/>
                </a:lnTo>
                <a:lnTo>
                  <a:pt x="968" y="1329"/>
                </a:lnTo>
                <a:lnTo>
                  <a:pt x="968" y="1329"/>
                </a:lnTo>
                <a:lnTo>
                  <a:pt x="965" y="1324"/>
                </a:lnTo>
                <a:lnTo>
                  <a:pt x="962" y="1321"/>
                </a:lnTo>
                <a:lnTo>
                  <a:pt x="958" y="1317"/>
                </a:lnTo>
                <a:lnTo>
                  <a:pt x="954" y="1314"/>
                </a:lnTo>
                <a:lnTo>
                  <a:pt x="944" y="1310"/>
                </a:lnTo>
                <a:lnTo>
                  <a:pt x="934" y="1308"/>
                </a:lnTo>
                <a:lnTo>
                  <a:pt x="924" y="1307"/>
                </a:lnTo>
                <a:lnTo>
                  <a:pt x="912" y="1307"/>
                </a:lnTo>
                <a:lnTo>
                  <a:pt x="889" y="1308"/>
                </a:lnTo>
                <a:lnTo>
                  <a:pt x="889" y="1308"/>
                </a:lnTo>
                <a:close/>
                <a:moveTo>
                  <a:pt x="820" y="1338"/>
                </a:moveTo>
                <a:lnTo>
                  <a:pt x="820" y="1338"/>
                </a:lnTo>
                <a:lnTo>
                  <a:pt x="819" y="1369"/>
                </a:lnTo>
                <a:lnTo>
                  <a:pt x="818" y="1399"/>
                </a:lnTo>
                <a:lnTo>
                  <a:pt x="818" y="1455"/>
                </a:lnTo>
                <a:lnTo>
                  <a:pt x="818" y="1455"/>
                </a:lnTo>
                <a:lnTo>
                  <a:pt x="821" y="1476"/>
                </a:lnTo>
                <a:lnTo>
                  <a:pt x="824" y="1499"/>
                </a:lnTo>
                <a:lnTo>
                  <a:pt x="825" y="1522"/>
                </a:lnTo>
                <a:lnTo>
                  <a:pt x="826" y="1546"/>
                </a:lnTo>
                <a:lnTo>
                  <a:pt x="827" y="1594"/>
                </a:lnTo>
                <a:lnTo>
                  <a:pt x="827" y="1644"/>
                </a:lnTo>
                <a:lnTo>
                  <a:pt x="826" y="1696"/>
                </a:lnTo>
                <a:lnTo>
                  <a:pt x="826" y="1747"/>
                </a:lnTo>
                <a:lnTo>
                  <a:pt x="827" y="1798"/>
                </a:lnTo>
                <a:lnTo>
                  <a:pt x="828" y="1824"/>
                </a:lnTo>
                <a:lnTo>
                  <a:pt x="830" y="1850"/>
                </a:lnTo>
                <a:lnTo>
                  <a:pt x="830" y="1850"/>
                </a:lnTo>
                <a:lnTo>
                  <a:pt x="827" y="1857"/>
                </a:lnTo>
                <a:lnTo>
                  <a:pt x="826" y="1865"/>
                </a:lnTo>
                <a:lnTo>
                  <a:pt x="825" y="1872"/>
                </a:lnTo>
                <a:lnTo>
                  <a:pt x="824" y="1881"/>
                </a:lnTo>
                <a:lnTo>
                  <a:pt x="825" y="1899"/>
                </a:lnTo>
                <a:lnTo>
                  <a:pt x="826" y="1917"/>
                </a:lnTo>
                <a:lnTo>
                  <a:pt x="826" y="1917"/>
                </a:lnTo>
                <a:lnTo>
                  <a:pt x="836" y="2037"/>
                </a:lnTo>
                <a:lnTo>
                  <a:pt x="840" y="2096"/>
                </a:lnTo>
                <a:lnTo>
                  <a:pt x="843" y="2154"/>
                </a:lnTo>
                <a:lnTo>
                  <a:pt x="843" y="2154"/>
                </a:lnTo>
                <a:lnTo>
                  <a:pt x="849" y="2152"/>
                </a:lnTo>
                <a:lnTo>
                  <a:pt x="855" y="2151"/>
                </a:lnTo>
                <a:lnTo>
                  <a:pt x="861" y="2151"/>
                </a:lnTo>
                <a:lnTo>
                  <a:pt x="869" y="2151"/>
                </a:lnTo>
                <a:lnTo>
                  <a:pt x="881" y="2153"/>
                </a:lnTo>
                <a:lnTo>
                  <a:pt x="886" y="2154"/>
                </a:lnTo>
                <a:lnTo>
                  <a:pt x="891" y="2154"/>
                </a:lnTo>
                <a:lnTo>
                  <a:pt x="891" y="2154"/>
                </a:lnTo>
                <a:lnTo>
                  <a:pt x="889" y="2128"/>
                </a:lnTo>
                <a:lnTo>
                  <a:pt x="888" y="2101"/>
                </a:lnTo>
                <a:lnTo>
                  <a:pt x="888" y="2045"/>
                </a:lnTo>
                <a:lnTo>
                  <a:pt x="887" y="2016"/>
                </a:lnTo>
                <a:lnTo>
                  <a:pt x="886" y="1988"/>
                </a:lnTo>
                <a:lnTo>
                  <a:pt x="884" y="1961"/>
                </a:lnTo>
                <a:lnTo>
                  <a:pt x="881" y="1937"/>
                </a:lnTo>
                <a:lnTo>
                  <a:pt x="881" y="1937"/>
                </a:lnTo>
                <a:lnTo>
                  <a:pt x="884" y="1926"/>
                </a:lnTo>
                <a:lnTo>
                  <a:pt x="885" y="1915"/>
                </a:lnTo>
                <a:lnTo>
                  <a:pt x="886" y="1902"/>
                </a:lnTo>
                <a:lnTo>
                  <a:pt x="886" y="1890"/>
                </a:lnTo>
                <a:lnTo>
                  <a:pt x="885" y="1867"/>
                </a:lnTo>
                <a:lnTo>
                  <a:pt x="883" y="1848"/>
                </a:lnTo>
                <a:lnTo>
                  <a:pt x="883" y="1848"/>
                </a:lnTo>
                <a:lnTo>
                  <a:pt x="884" y="1841"/>
                </a:lnTo>
                <a:lnTo>
                  <a:pt x="885" y="1836"/>
                </a:lnTo>
                <a:lnTo>
                  <a:pt x="887" y="1829"/>
                </a:lnTo>
                <a:lnTo>
                  <a:pt x="887" y="1824"/>
                </a:lnTo>
                <a:lnTo>
                  <a:pt x="887" y="1824"/>
                </a:lnTo>
                <a:lnTo>
                  <a:pt x="886" y="1819"/>
                </a:lnTo>
                <a:lnTo>
                  <a:pt x="884" y="1813"/>
                </a:lnTo>
                <a:lnTo>
                  <a:pt x="883" y="1808"/>
                </a:lnTo>
                <a:lnTo>
                  <a:pt x="881" y="1803"/>
                </a:lnTo>
                <a:lnTo>
                  <a:pt x="881" y="1803"/>
                </a:lnTo>
                <a:lnTo>
                  <a:pt x="879" y="1779"/>
                </a:lnTo>
                <a:lnTo>
                  <a:pt x="877" y="1754"/>
                </a:lnTo>
                <a:lnTo>
                  <a:pt x="876" y="1703"/>
                </a:lnTo>
                <a:lnTo>
                  <a:pt x="876" y="1703"/>
                </a:lnTo>
                <a:lnTo>
                  <a:pt x="877" y="1607"/>
                </a:lnTo>
                <a:lnTo>
                  <a:pt x="879" y="1517"/>
                </a:lnTo>
                <a:lnTo>
                  <a:pt x="880" y="1432"/>
                </a:lnTo>
                <a:lnTo>
                  <a:pt x="879" y="1351"/>
                </a:lnTo>
                <a:lnTo>
                  <a:pt x="879" y="1351"/>
                </a:lnTo>
                <a:lnTo>
                  <a:pt x="882" y="1349"/>
                </a:lnTo>
                <a:lnTo>
                  <a:pt x="885" y="1348"/>
                </a:lnTo>
                <a:lnTo>
                  <a:pt x="889" y="1347"/>
                </a:lnTo>
                <a:lnTo>
                  <a:pt x="891" y="1344"/>
                </a:lnTo>
                <a:lnTo>
                  <a:pt x="891" y="1344"/>
                </a:lnTo>
                <a:lnTo>
                  <a:pt x="881" y="1344"/>
                </a:lnTo>
                <a:lnTo>
                  <a:pt x="871" y="1344"/>
                </a:lnTo>
                <a:lnTo>
                  <a:pt x="854" y="1341"/>
                </a:lnTo>
                <a:lnTo>
                  <a:pt x="838" y="1338"/>
                </a:lnTo>
                <a:lnTo>
                  <a:pt x="829" y="1338"/>
                </a:lnTo>
                <a:lnTo>
                  <a:pt x="820" y="1338"/>
                </a:lnTo>
                <a:lnTo>
                  <a:pt x="820" y="1338"/>
                </a:lnTo>
                <a:close/>
                <a:moveTo>
                  <a:pt x="900" y="1351"/>
                </a:moveTo>
                <a:lnTo>
                  <a:pt x="900" y="1351"/>
                </a:lnTo>
                <a:lnTo>
                  <a:pt x="900" y="1383"/>
                </a:lnTo>
                <a:lnTo>
                  <a:pt x="898" y="1414"/>
                </a:lnTo>
                <a:lnTo>
                  <a:pt x="894" y="1474"/>
                </a:lnTo>
                <a:lnTo>
                  <a:pt x="894" y="1474"/>
                </a:lnTo>
                <a:lnTo>
                  <a:pt x="892" y="1504"/>
                </a:lnTo>
                <a:lnTo>
                  <a:pt x="894" y="1534"/>
                </a:lnTo>
                <a:lnTo>
                  <a:pt x="894" y="1595"/>
                </a:lnTo>
                <a:lnTo>
                  <a:pt x="894" y="1595"/>
                </a:lnTo>
                <a:lnTo>
                  <a:pt x="892" y="1668"/>
                </a:lnTo>
                <a:lnTo>
                  <a:pt x="892" y="1703"/>
                </a:lnTo>
                <a:lnTo>
                  <a:pt x="894" y="1740"/>
                </a:lnTo>
                <a:lnTo>
                  <a:pt x="894" y="1740"/>
                </a:lnTo>
                <a:lnTo>
                  <a:pt x="899" y="1805"/>
                </a:lnTo>
                <a:lnTo>
                  <a:pt x="904" y="1871"/>
                </a:lnTo>
                <a:lnTo>
                  <a:pt x="907" y="1939"/>
                </a:lnTo>
                <a:lnTo>
                  <a:pt x="909" y="1972"/>
                </a:lnTo>
                <a:lnTo>
                  <a:pt x="909" y="2007"/>
                </a:lnTo>
                <a:lnTo>
                  <a:pt x="909" y="2007"/>
                </a:lnTo>
                <a:lnTo>
                  <a:pt x="907" y="2026"/>
                </a:lnTo>
                <a:lnTo>
                  <a:pt x="906" y="2045"/>
                </a:lnTo>
                <a:lnTo>
                  <a:pt x="904" y="2064"/>
                </a:lnTo>
                <a:lnTo>
                  <a:pt x="904" y="2083"/>
                </a:lnTo>
                <a:lnTo>
                  <a:pt x="904" y="2083"/>
                </a:lnTo>
                <a:lnTo>
                  <a:pt x="906" y="2102"/>
                </a:lnTo>
                <a:lnTo>
                  <a:pt x="909" y="2122"/>
                </a:lnTo>
                <a:lnTo>
                  <a:pt x="909" y="2131"/>
                </a:lnTo>
                <a:lnTo>
                  <a:pt x="910" y="2140"/>
                </a:lnTo>
                <a:lnTo>
                  <a:pt x="909" y="2150"/>
                </a:lnTo>
                <a:lnTo>
                  <a:pt x="906" y="2158"/>
                </a:lnTo>
                <a:lnTo>
                  <a:pt x="906" y="2158"/>
                </a:lnTo>
                <a:lnTo>
                  <a:pt x="920" y="2159"/>
                </a:lnTo>
                <a:lnTo>
                  <a:pt x="935" y="2161"/>
                </a:lnTo>
                <a:lnTo>
                  <a:pt x="948" y="2162"/>
                </a:lnTo>
                <a:lnTo>
                  <a:pt x="952" y="2162"/>
                </a:lnTo>
                <a:lnTo>
                  <a:pt x="956" y="2162"/>
                </a:lnTo>
                <a:lnTo>
                  <a:pt x="956" y="2162"/>
                </a:lnTo>
                <a:lnTo>
                  <a:pt x="952" y="2134"/>
                </a:lnTo>
                <a:lnTo>
                  <a:pt x="951" y="2106"/>
                </a:lnTo>
                <a:lnTo>
                  <a:pt x="950" y="2078"/>
                </a:lnTo>
                <a:lnTo>
                  <a:pt x="950" y="2050"/>
                </a:lnTo>
                <a:lnTo>
                  <a:pt x="952" y="1995"/>
                </a:lnTo>
                <a:lnTo>
                  <a:pt x="954" y="1943"/>
                </a:lnTo>
                <a:lnTo>
                  <a:pt x="954" y="1943"/>
                </a:lnTo>
                <a:lnTo>
                  <a:pt x="952" y="1922"/>
                </a:lnTo>
                <a:lnTo>
                  <a:pt x="952" y="1900"/>
                </a:lnTo>
                <a:lnTo>
                  <a:pt x="951" y="1879"/>
                </a:lnTo>
                <a:lnTo>
                  <a:pt x="951" y="1856"/>
                </a:lnTo>
                <a:lnTo>
                  <a:pt x="951" y="1856"/>
                </a:lnTo>
                <a:lnTo>
                  <a:pt x="951" y="1832"/>
                </a:lnTo>
                <a:lnTo>
                  <a:pt x="950" y="1807"/>
                </a:lnTo>
                <a:lnTo>
                  <a:pt x="948" y="1758"/>
                </a:lnTo>
                <a:lnTo>
                  <a:pt x="946" y="1707"/>
                </a:lnTo>
                <a:lnTo>
                  <a:pt x="945" y="1682"/>
                </a:lnTo>
                <a:lnTo>
                  <a:pt x="945" y="1656"/>
                </a:lnTo>
                <a:lnTo>
                  <a:pt x="945" y="1656"/>
                </a:lnTo>
                <a:lnTo>
                  <a:pt x="945" y="1499"/>
                </a:lnTo>
                <a:lnTo>
                  <a:pt x="945" y="1349"/>
                </a:lnTo>
                <a:lnTo>
                  <a:pt x="945" y="1349"/>
                </a:lnTo>
                <a:lnTo>
                  <a:pt x="920" y="1347"/>
                </a:lnTo>
                <a:lnTo>
                  <a:pt x="894" y="1347"/>
                </a:lnTo>
                <a:lnTo>
                  <a:pt x="894" y="1347"/>
                </a:lnTo>
                <a:lnTo>
                  <a:pt x="896" y="1348"/>
                </a:lnTo>
                <a:lnTo>
                  <a:pt x="897" y="1349"/>
                </a:lnTo>
                <a:lnTo>
                  <a:pt x="899" y="1350"/>
                </a:lnTo>
                <a:lnTo>
                  <a:pt x="900" y="1351"/>
                </a:lnTo>
                <a:lnTo>
                  <a:pt x="900" y="1351"/>
                </a:lnTo>
                <a:close/>
                <a:moveTo>
                  <a:pt x="768" y="1377"/>
                </a:moveTo>
                <a:lnTo>
                  <a:pt x="768" y="1377"/>
                </a:lnTo>
                <a:lnTo>
                  <a:pt x="755" y="1410"/>
                </a:lnTo>
                <a:lnTo>
                  <a:pt x="742" y="1444"/>
                </a:lnTo>
                <a:lnTo>
                  <a:pt x="712" y="1514"/>
                </a:lnTo>
                <a:lnTo>
                  <a:pt x="698" y="1549"/>
                </a:lnTo>
                <a:lnTo>
                  <a:pt x="685" y="1584"/>
                </a:lnTo>
                <a:lnTo>
                  <a:pt x="673" y="1620"/>
                </a:lnTo>
                <a:lnTo>
                  <a:pt x="662" y="1656"/>
                </a:lnTo>
                <a:lnTo>
                  <a:pt x="662" y="1656"/>
                </a:lnTo>
                <a:lnTo>
                  <a:pt x="640" y="1717"/>
                </a:lnTo>
                <a:lnTo>
                  <a:pt x="617" y="1776"/>
                </a:lnTo>
                <a:lnTo>
                  <a:pt x="571" y="1894"/>
                </a:lnTo>
                <a:lnTo>
                  <a:pt x="550" y="1953"/>
                </a:lnTo>
                <a:lnTo>
                  <a:pt x="527" y="2011"/>
                </a:lnTo>
                <a:lnTo>
                  <a:pt x="507" y="2071"/>
                </a:lnTo>
                <a:lnTo>
                  <a:pt x="488" y="2132"/>
                </a:lnTo>
                <a:lnTo>
                  <a:pt x="488" y="2132"/>
                </a:lnTo>
                <a:lnTo>
                  <a:pt x="475" y="2161"/>
                </a:lnTo>
                <a:lnTo>
                  <a:pt x="462" y="2190"/>
                </a:lnTo>
                <a:lnTo>
                  <a:pt x="440" y="2247"/>
                </a:lnTo>
                <a:lnTo>
                  <a:pt x="418" y="2304"/>
                </a:lnTo>
                <a:lnTo>
                  <a:pt x="406" y="2333"/>
                </a:lnTo>
                <a:lnTo>
                  <a:pt x="395" y="2362"/>
                </a:lnTo>
                <a:lnTo>
                  <a:pt x="395" y="2362"/>
                </a:lnTo>
                <a:lnTo>
                  <a:pt x="462" y="2350"/>
                </a:lnTo>
                <a:lnTo>
                  <a:pt x="493" y="2344"/>
                </a:lnTo>
                <a:lnTo>
                  <a:pt x="526" y="2340"/>
                </a:lnTo>
                <a:lnTo>
                  <a:pt x="526" y="2340"/>
                </a:lnTo>
                <a:lnTo>
                  <a:pt x="524" y="2333"/>
                </a:lnTo>
                <a:lnTo>
                  <a:pt x="522" y="2326"/>
                </a:lnTo>
                <a:lnTo>
                  <a:pt x="522" y="2319"/>
                </a:lnTo>
                <a:lnTo>
                  <a:pt x="522" y="2312"/>
                </a:lnTo>
                <a:lnTo>
                  <a:pt x="522" y="2305"/>
                </a:lnTo>
                <a:lnTo>
                  <a:pt x="523" y="2298"/>
                </a:lnTo>
                <a:lnTo>
                  <a:pt x="525" y="2292"/>
                </a:lnTo>
                <a:lnTo>
                  <a:pt x="528" y="2286"/>
                </a:lnTo>
                <a:lnTo>
                  <a:pt x="532" y="2280"/>
                </a:lnTo>
                <a:lnTo>
                  <a:pt x="535" y="2275"/>
                </a:lnTo>
                <a:lnTo>
                  <a:pt x="544" y="2264"/>
                </a:lnTo>
                <a:lnTo>
                  <a:pt x="555" y="2256"/>
                </a:lnTo>
                <a:lnTo>
                  <a:pt x="569" y="2249"/>
                </a:lnTo>
                <a:lnTo>
                  <a:pt x="569" y="2249"/>
                </a:lnTo>
                <a:lnTo>
                  <a:pt x="596" y="2238"/>
                </a:lnTo>
                <a:lnTo>
                  <a:pt x="625" y="2228"/>
                </a:lnTo>
                <a:lnTo>
                  <a:pt x="684" y="2206"/>
                </a:lnTo>
                <a:lnTo>
                  <a:pt x="745" y="2187"/>
                </a:lnTo>
                <a:lnTo>
                  <a:pt x="803" y="2169"/>
                </a:lnTo>
                <a:lnTo>
                  <a:pt x="803" y="2169"/>
                </a:lnTo>
                <a:lnTo>
                  <a:pt x="809" y="2165"/>
                </a:lnTo>
                <a:lnTo>
                  <a:pt x="814" y="2159"/>
                </a:lnTo>
                <a:lnTo>
                  <a:pt x="818" y="2158"/>
                </a:lnTo>
                <a:lnTo>
                  <a:pt x="821" y="2157"/>
                </a:lnTo>
                <a:lnTo>
                  <a:pt x="824" y="2156"/>
                </a:lnTo>
                <a:lnTo>
                  <a:pt x="828" y="2158"/>
                </a:lnTo>
                <a:lnTo>
                  <a:pt x="828" y="2158"/>
                </a:lnTo>
                <a:lnTo>
                  <a:pt x="825" y="2137"/>
                </a:lnTo>
                <a:lnTo>
                  <a:pt x="823" y="2115"/>
                </a:lnTo>
                <a:lnTo>
                  <a:pt x="821" y="2094"/>
                </a:lnTo>
                <a:lnTo>
                  <a:pt x="821" y="2073"/>
                </a:lnTo>
                <a:lnTo>
                  <a:pt x="820" y="2028"/>
                </a:lnTo>
                <a:lnTo>
                  <a:pt x="818" y="1981"/>
                </a:lnTo>
                <a:lnTo>
                  <a:pt x="818" y="1981"/>
                </a:lnTo>
                <a:lnTo>
                  <a:pt x="814" y="1952"/>
                </a:lnTo>
                <a:lnTo>
                  <a:pt x="810" y="1922"/>
                </a:lnTo>
                <a:lnTo>
                  <a:pt x="808" y="1907"/>
                </a:lnTo>
                <a:lnTo>
                  <a:pt x="807" y="1892"/>
                </a:lnTo>
                <a:lnTo>
                  <a:pt x="806" y="1875"/>
                </a:lnTo>
                <a:lnTo>
                  <a:pt x="807" y="1860"/>
                </a:lnTo>
                <a:lnTo>
                  <a:pt x="807" y="1860"/>
                </a:lnTo>
                <a:lnTo>
                  <a:pt x="808" y="1850"/>
                </a:lnTo>
                <a:lnTo>
                  <a:pt x="810" y="1839"/>
                </a:lnTo>
                <a:lnTo>
                  <a:pt x="812" y="1828"/>
                </a:lnTo>
                <a:lnTo>
                  <a:pt x="813" y="1818"/>
                </a:lnTo>
                <a:lnTo>
                  <a:pt x="813" y="1818"/>
                </a:lnTo>
                <a:lnTo>
                  <a:pt x="812" y="1796"/>
                </a:lnTo>
                <a:lnTo>
                  <a:pt x="810" y="1776"/>
                </a:lnTo>
                <a:lnTo>
                  <a:pt x="808" y="1754"/>
                </a:lnTo>
                <a:lnTo>
                  <a:pt x="807" y="1733"/>
                </a:lnTo>
                <a:lnTo>
                  <a:pt x="807" y="1733"/>
                </a:lnTo>
                <a:lnTo>
                  <a:pt x="807" y="1710"/>
                </a:lnTo>
                <a:lnTo>
                  <a:pt x="808" y="1687"/>
                </a:lnTo>
                <a:lnTo>
                  <a:pt x="809" y="1642"/>
                </a:lnTo>
                <a:lnTo>
                  <a:pt x="809" y="1642"/>
                </a:lnTo>
                <a:lnTo>
                  <a:pt x="809" y="1607"/>
                </a:lnTo>
                <a:lnTo>
                  <a:pt x="807" y="1570"/>
                </a:lnTo>
                <a:lnTo>
                  <a:pt x="804" y="1500"/>
                </a:lnTo>
                <a:lnTo>
                  <a:pt x="800" y="1426"/>
                </a:lnTo>
                <a:lnTo>
                  <a:pt x="800" y="1388"/>
                </a:lnTo>
                <a:lnTo>
                  <a:pt x="800" y="1351"/>
                </a:lnTo>
                <a:lnTo>
                  <a:pt x="800" y="1351"/>
                </a:lnTo>
                <a:lnTo>
                  <a:pt x="799" y="1349"/>
                </a:lnTo>
                <a:lnTo>
                  <a:pt x="796" y="1349"/>
                </a:lnTo>
                <a:lnTo>
                  <a:pt x="796" y="1349"/>
                </a:lnTo>
                <a:lnTo>
                  <a:pt x="793" y="1359"/>
                </a:lnTo>
                <a:lnTo>
                  <a:pt x="791" y="1365"/>
                </a:lnTo>
                <a:lnTo>
                  <a:pt x="789" y="1369"/>
                </a:lnTo>
                <a:lnTo>
                  <a:pt x="785" y="1372"/>
                </a:lnTo>
                <a:lnTo>
                  <a:pt x="781" y="1374"/>
                </a:lnTo>
                <a:lnTo>
                  <a:pt x="775" y="1375"/>
                </a:lnTo>
                <a:lnTo>
                  <a:pt x="768" y="1377"/>
                </a:lnTo>
                <a:lnTo>
                  <a:pt x="768" y="1377"/>
                </a:lnTo>
                <a:close/>
                <a:moveTo>
                  <a:pt x="968" y="1349"/>
                </a:moveTo>
                <a:lnTo>
                  <a:pt x="968" y="1349"/>
                </a:lnTo>
                <a:lnTo>
                  <a:pt x="964" y="1353"/>
                </a:lnTo>
                <a:lnTo>
                  <a:pt x="962" y="1358"/>
                </a:lnTo>
                <a:lnTo>
                  <a:pt x="961" y="1366"/>
                </a:lnTo>
                <a:lnTo>
                  <a:pt x="960" y="1372"/>
                </a:lnTo>
                <a:lnTo>
                  <a:pt x="960" y="1372"/>
                </a:lnTo>
                <a:lnTo>
                  <a:pt x="958" y="1396"/>
                </a:lnTo>
                <a:lnTo>
                  <a:pt x="957" y="1422"/>
                </a:lnTo>
                <a:lnTo>
                  <a:pt x="957" y="1446"/>
                </a:lnTo>
                <a:lnTo>
                  <a:pt x="958" y="1472"/>
                </a:lnTo>
                <a:lnTo>
                  <a:pt x="960" y="1522"/>
                </a:lnTo>
                <a:lnTo>
                  <a:pt x="964" y="1569"/>
                </a:lnTo>
                <a:lnTo>
                  <a:pt x="964" y="1569"/>
                </a:lnTo>
                <a:lnTo>
                  <a:pt x="964" y="1599"/>
                </a:lnTo>
                <a:lnTo>
                  <a:pt x="964" y="1628"/>
                </a:lnTo>
                <a:lnTo>
                  <a:pt x="962" y="1657"/>
                </a:lnTo>
                <a:lnTo>
                  <a:pt x="962" y="1686"/>
                </a:lnTo>
                <a:lnTo>
                  <a:pt x="962" y="1686"/>
                </a:lnTo>
                <a:lnTo>
                  <a:pt x="962" y="1714"/>
                </a:lnTo>
                <a:lnTo>
                  <a:pt x="964" y="1742"/>
                </a:lnTo>
                <a:lnTo>
                  <a:pt x="967" y="1796"/>
                </a:lnTo>
                <a:lnTo>
                  <a:pt x="970" y="1824"/>
                </a:lnTo>
                <a:lnTo>
                  <a:pt x="971" y="1851"/>
                </a:lnTo>
                <a:lnTo>
                  <a:pt x="972" y="1879"/>
                </a:lnTo>
                <a:lnTo>
                  <a:pt x="971" y="1905"/>
                </a:lnTo>
                <a:lnTo>
                  <a:pt x="971" y="1905"/>
                </a:lnTo>
                <a:lnTo>
                  <a:pt x="970" y="1925"/>
                </a:lnTo>
                <a:lnTo>
                  <a:pt x="970" y="1943"/>
                </a:lnTo>
                <a:lnTo>
                  <a:pt x="971" y="1977"/>
                </a:lnTo>
                <a:lnTo>
                  <a:pt x="971" y="1977"/>
                </a:lnTo>
                <a:lnTo>
                  <a:pt x="971" y="2020"/>
                </a:lnTo>
                <a:lnTo>
                  <a:pt x="971" y="2040"/>
                </a:lnTo>
                <a:lnTo>
                  <a:pt x="973" y="2060"/>
                </a:lnTo>
                <a:lnTo>
                  <a:pt x="973" y="2060"/>
                </a:lnTo>
                <a:lnTo>
                  <a:pt x="974" y="2065"/>
                </a:lnTo>
                <a:lnTo>
                  <a:pt x="976" y="2069"/>
                </a:lnTo>
                <a:lnTo>
                  <a:pt x="977" y="2075"/>
                </a:lnTo>
                <a:lnTo>
                  <a:pt x="979" y="2079"/>
                </a:lnTo>
                <a:lnTo>
                  <a:pt x="979" y="2079"/>
                </a:lnTo>
                <a:lnTo>
                  <a:pt x="979" y="2090"/>
                </a:lnTo>
                <a:lnTo>
                  <a:pt x="979" y="2100"/>
                </a:lnTo>
                <a:lnTo>
                  <a:pt x="978" y="2124"/>
                </a:lnTo>
                <a:lnTo>
                  <a:pt x="977" y="2146"/>
                </a:lnTo>
                <a:lnTo>
                  <a:pt x="978" y="2158"/>
                </a:lnTo>
                <a:lnTo>
                  <a:pt x="979" y="2169"/>
                </a:lnTo>
                <a:lnTo>
                  <a:pt x="979" y="2169"/>
                </a:lnTo>
                <a:lnTo>
                  <a:pt x="1108" y="2215"/>
                </a:lnTo>
                <a:lnTo>
                  <a:pt x="1174" y="2240"/>
                </a:lnTo>
                <a:lnTo>
                  <a:pt x="1205" y="2252"/>
                </a:lnTo>
                <a:lnTo>
                  <a:pt x="1234" y="2264"/>
                </a:lnTo>
                <a:lnTo>
                  <a:pt x="1234" y="2264"/>
                </a:lnTo>
                <a:lnTo>
                  <a:pt x="1238" y="2266"/>
                </a:lnTo>
                <a:lnTo>
                  <a:pt x="1243" y="2270"/>
                </a:lnTo>
                <a:lnTo>
                  <a:pt x="1249" y="2276"/>
                </a:lnTo>
                <a:lnTo>
                  <a:pt x="1255" y="2285"/>
                </a:lnTo>
                <a:lnTo>
                  <a:pt x="1260" y="2295"/>
                </a:lnTo>
                <a:lnTo>
                  <a:pt x="1263" y="2306"/>
                </a:lnTo>
                <a:lnTo>
                  <a:pt x="1264" y="2318"/>
                </a:lnTo>
                <a:lnTo>
                  <a:pt x="1265" y="2328"/>
                </a:lnTo>
                <a:lnTo>
                  <a:pt x="1263" y="2340"/>
                </a:lnTo>
                <a:lnTo>
                  <a:pt x="1263" y="2340"/>
                </a:lnTo>
                <a:lnTo>
                  <a:pt x="1274" y="2341"/>
                </a:lnTo>
                <a:lnTo>
                  <a:pt x="1284" y="2343"/>
                </a:lnTo>
                <a:lnTo>
                  <a:pt x="1305" y="2349"/>
                </a:lnTo>
                <a:lnTo>
                  <a:pt x="1324" y="2353"/>
                </a:lnTo>
                <a:lnTo>
                  <a:pt x="1334" y="2355"/>
                </a:lnTo>
                <a:lnTo>
                  <a:pt x="1342" y="2355"/>
                </a:lnTo>
                <a:lnTo>
                  <a:pt x="1342" y="2355"/>
                </a:lnTo>
                <a:lnTo>
                  <a:pt x="1278" y="2179"/>
                </a:lnTo>
                <a:lnTo>
                  <a:pt x="1215" y="2002"/>
                </a:lnTo>
                <a:lnTo>
                  <a:pt x="1183" y="1913"/>
                </a:lnTo>
                <a:lnTo>
                  <a:pt x="1149" y="1826"/>
                </a:lnTo>
                <a:lnTo>
                  <a:pt x="1116" y="1740"/>
                </a:lnTo>
                <a:lnTo>
                  <a:pt x="1081" y="1654"/>
                </a:lnTo>
                <a:lnTo>
                  <a:pt x="1081" y="1654"/>
                </a:lnTo>
                <a:lnTo>
                  <a:pt x="1078" y="1639"/>
                </a:lnTo>
                <a:lnTo>
                  <a:pt x="1074" y="1624"/>
                </a:lnTo>
                <a:lnTo>
                  <a:pt x="1070" y="1611"/>
                </a:lnTo>
                <a:lnTo>
                  <a:pt x="1065" y="1598"/>
                </a:lnTo>
                <a:lnTo>
                  <a:pt x="1055" y="1572"/>
                </a:lnTo>
                <a:lnTo>
                  <a:pt x="1045" y="1548"/>
                </a:lnTo>
                <a:lnTo>
                  <a:pt x="1045" y="1548"/>
                </a:lnTo>
                <a:lnTo>
                  <a:pt x="1039" y="1531"/>
                </a:lnTo>
                <a:lnTo>
                  <a:pt x="1034" y="1513"/>
                </a:lnTo>
                <a:lnTo>
                  <a:pt x="1030" y="1495"/>
                </a:lnTo>
                <a:lnTo>
                  <a:pt x="1023" y="1478"/>
                </a:lnTo>
                <a:lnTo>
                  <a:pt x="1023" y="1478"/>
                </a:lnTo>
                <a:lnTo>
                  <a:pt x="1019" y="1466"/>
                </a:lnTo>
                <a:lnTo>
                  <a:pt x="1012" y="1456"/>
                </a:lnTo>
                <a:lnTo>
                  <a:pt x="1007" y="1445"/>
                </a:lnTo>
                <a:lnTo>
                  <a:pt x="1002" y="1433"/>
                </a:lnTo>
                <a:lnTo>
                  <a:pt x="1002" y="1433"/>
                </a:lnTo>
                <a:lnTo>
                  <a:pt x="1000" y="1425"/>
                </a:lnTo>
                <a:lnTo>
                  <a:pt x="996" y="1415"/>
                </a:lnTo>
                <a:lnTo>
                  <a:pt x="992" y="1397"/>
                </a:lnTo>
                <a:lnTo>
                  <a:pt x="990" y="1388"/>
                </a:lnTo>
                <a:lnTo>
                  <a:pt x="987" y="1381"/>
                </a:lnTo>
                <a:lnTo>
                  <a:pt x="982" y="1373"/>
                </a:lnTo>
                <a:lnTo>
                  <a:pt x="977" y="1368"/>
                </a:lnTo>
                <a:lnTo>
                  <a:pt x="977" y="1368"/>
                </a:lnTo>
                <a:lnTo>
                  <a:pt x="978" y="1359"/>
                </a:lnTo>
                <a:lnTo>
                  <a:pt x="979" y="1354"/>
                </a:lnTo>
                <a:lnTo>
                  <a:pt x="979" y="1352"/>
                </a:lnTo>
                <a:lnTo>
                  <a:pt x="977" y="1350"/>
                </a:lnTo>
                <a:lnTo>
                  <a:pt x="974" y="1349"/>
                </a:lnTo>
                <a:lnTo>
                  <a:pt x="968" y="1349"/>
                </a:lnTo>
                <a:lnTo>
                  <a:pt x="968" y="1349"/>
                </a:lnTo>
                <a:close/>
                <a:moveTo>
                  <a:pt x="641" y="1364"/>
                </a:moveTo>
                <a:lnTo>
                  <a:pt x="641" y="1364"/>
                </a:lnTo>
                <a:lnTo>
                  <a:pt x="637" y="1380"/>
                </a:lnTo>
                <a:lnTo>
                  <a:pt x="631" y="1395"/>
                </a:lnTo>
                <a:lnTo>
                  <a:pt x="619" y="1420"/>
                </a:lnTo>
                <a:lnTo>
                  <a:pt x="614" y="1434"/>
                </a:lnTo>
                <a:lnTo>
                  <a:pt x="609" y="1448"/>
                </a:lnTo>
                <a:lnTo>
                  <a:pt x="604" y="1463"/>
                </a:lnTo>
                <a:lnTo>
                  <a:pt x="600" y="1480"/>
                </a:lnTo>
                <a:lnTo>
                  <a:pt x="600" y="1480"/>
                </a:lnTo>
                <a:lnTo>
                  <a:pt x="593" y="1495"/>
                </a:lnTo>
                <a:lnTo>
                  <a:pt x="585" y="1510"/>
                </a:lnTo>
                <a:lnTo>
                  <a:pt x="579" y="1526"/>
                </a:lnTo>
                <a:lnTo>
                  <a:pt x="573" y="1542"/>
                </a:lnTo>
                <a:lnTo>
                  <a:pt x="563" y="1575"/>
                </a:lnTo>
                <a:lnTo>
                  <a:pt x="552" y="1608"/>
                </a:lnTo>
                <a:lnTo>
                  <a:pt x="552" y="1608"/>
                </a:lnTo>
                <a:lnTo>
                  <a:pt x="528" y="1669"/>
                </a:lnTo>
                <a:lnTo>
                  <a:pt x="504" y="1731"/>
                </a:lnTo>
                <a:lnTo>
                  <a:pt x="480" y="1792"/>
                </a:lnTo>
                <a:lnTo>
                  <a:pt x="459" y="1854"/>
                </a:lnTo>
                <a:lnTo>
                  <a:pt x="459" y="1854"/>
                </a:lnTo>
                <a:lnTo>
                  <a:pt x="447" y="1878"/>
                </a:lnTo>
                <a:lnTo>
                  <a:pt x="436" y="1901"/>
                </a:lnTo>
                <a:lnTo>
                  <a:pt x="416" y="1950"/>
                </a:lnTo>
                <a:lnTo>
                  <a:pt x="397" y="2001"/>
                </a:lnTo>
                <a:lnTo>
                  <a:pt x="379" y="2052"/>
                </a:lnTo>
                <a:lnTo>
                  <a:pt x="360" y="2102"/>
                </a:lnTo>
                <a:lnTo>
                  <a:pt x="342" y="2154"/>
                </a:lnTo>
                <a:lnTo>
                  <a:pt x="323" y="2203"/>
                </a:lnTo>
                <a:lnTo>
                  <a:pt x="312" y="2228"/>
                </a:lnTo>
                <a:lnTo>
                  <a:pt x="301" y="2251"/>
                </a:lnTo>
                <a:lnTo>
                  <a:pt x="301" y="2251"/>
                </a:lnTo>
                <a:lnTo>
                  <a:pt x="299" y="2264"/>
                </a:lnTo>
                <a:lnTo>
                  <a:pt x="297" y="2276"/>
                </a:lnTo>
                <a:lnTo>
                  <a:pt x="291" y="2296"/>
                </a:lnTo>
                <a:lnTo>
                  <a:pt x="285" y="2317"/>
                </a:lnTo>
                <a:lnTo>
                  <a:pt x="283" y="2327"/>
                </a:lnTo>
                <a:lnTo>
                  <a:pt x="282" y="2340"/>
                </a:lnTo>
                <a:lnTo>
                  <a:pt x="282" y="2340"/>
                </a:lnTo>
                <a:lnTo>
                  <a:pt x="265" y="2380"/>
                </a:lnTo>
                <a:lnTo>
                  <a:pt x="250" y="2423"/>
                </a:lnTo>
                <a:lnTo>
                  <a:pt x="236" y="2467"/>
                </a:lnTo>
                <a:lnTo>
                  <a:pt x="222" y="2513"/>
                </a:lnTo>
                <a:lnTo>
                  <a:pt x="222" y="2513"/>
                </a:lnTo>
                <a:lnTo>
                  <a:pt x="216" y="2523"/>
                </a:lnTo>
                <a:lnTo>
                  <a:pt x="210" y="2535"/>
                </a:lnTo>
                <a:lnTo>
                  <a:pt x="205" y="2547"/>
                </a:lnTo>
                <a:lnTo>
                  <a:pt x="201" y="2559"/>
                </a:lnTo>
                <a:lnTo>
                  <a:pt x="193" y="2583"/>
                </a:lnTo>
                <a:lnTo>
                  <a:pt x="185" y="2608"/>
                </a:lnTo>
                <a:lnTo>
                  <a:pt x="185" y="2608"/>
                </a:lnTo>
                <a:lnTo>
                  <a:pt x="174" y="2631"/>
                </a:lnTo>
                <a:lnTo>
                  <a:pt x="163" y="2654"/>
                </a:lnTo>
                <a:lnTo>
                  <a:pt x="154" y="2676"/>
                </a:lnTo>
                <a:lnTo>
                  <a:pt x="149" y="2687"/>
                </a:lnTo>
                <a:lnTo>
                  <a:pt x="146" y="2699"/>
                </a:lnTo>
                <a:lnTo>
                  <a:pt x="146" y="2699"/>
                </a:lnTo>
                <a:lnTo>
                  <a:pt x="156" y="2704"/>
                </a:lnTo>
                <a:lnTo>
                  <a:pt x="168" y="2710"/>
                </a:lnTo>
                <a:lnTo>
                  <a:pt x="178" y="2713"/>
                </a:lnTo>
                <a:lnTo>
                  <a:pt x="184" y="2714"/>
                </a:lnTo>
                <a:lnTo>
                  <a:pt x="189" y="2714"/>
                </a:lnTo>
                <a:lnTo>
                  <a:pt x="189" y="2714"/>
                </a:lnTo>
                <a:lnTo>
                  <a:pt x="190" y="2701"/>
                </a:lnTo>
                <a:lnTo>
                  <a:pt x="193" y="2689"/>
                </a:lnTo>
                <a:lnTo>
                  <a:pt x="198" y="2677"/>
                </a:lnTo>
                <a:lnTo>
                  <a:pt x="202" y="2667"/>
                </a:lnTo>
                <a:lnTo>
                  <a:pt x="212" y="2645"/>
                </a:lnTo>
                <a:lnTo>
                  <a:pt x="220" y="2623"/>
                </a:lnTo>
                <a:lnTo>
                  <a:pt x="220" y="2623"/>
                </a:lnTo>
                <a:lnTo>
                  <a:pt x="231" y="2592"/>
                </a:lnTo>
                <a:lnTo>
                  <a:pt x="241" y="2560"/>
                </a:lnTo>
                <a:lnTo>
                  <a:pt x="241" y="2560"/>
                </a:lnTo>
                <a:lnTo>
                  <a:pt x="263" y="2501"/>
                </a:lnTo>
                <a:lnTo>
                  <a:pt x="284" y="2442"/>
                </a:lnTo>
                <a:lnTo>
                  <a:pt x="294" y="2412"/>
                </a:lnTo>
                <a:lnTo>
                  <a:pt x="304" y="2381"/>
                </a:lnTo>
                <a:lnTo>
                  <a:pt x="313" y="2350"/>
                </a:lnTo>
                <a:lnTo>
                  <a:pt x="321" y="2317"/>
                </a:lnTo>
                <a:lnTo>
                  <a:pt x="321" y="2317"/>
                </a:lnTo>
                <a:lnTo>
                  <a:pt x="343" y="2263"/>
                </a:lnTo>
                <a:lnTo>
                  <a:pt x="365" y="2210"/>
                </a:lnTo>
                <a:lnTo>
                  <a:pt x="405" y="2101"/>
                </a:lnTo>
                <a:lnTo>
                  <a:pt x="445" y="1992"/>
                </a:lnTo>
                <a:lnTo>
                  <a:pt x="486" y="1884"/>
                </a:lnTo>
                <a:lnTo>
                  <a:pt x="486" y="1884"/>
                </a:lnTo>
                <a:lnTo>
                  <a:pt x="511" y="1818"/>
                </a:lnTo>
                <a:lnTo>
                  <a:pt x="536" y="1752"/>
                </a:lnTo>
                <a:lnTo>
                  <a:pt x="584" y="1621"/>
                </a:lnTo>
                <a:lnTo>
                  <a:pt x="609" y="1556"/>
                </a:lnTo>
                <a:lnTo>
                  <a:pt x="633" y="1492"/>
                </a:lnTo>
                <a:lnTo>
                  <a:pt x="659" y="1428"/>
                </a:lnTo>
                <a:lnTo>
                  <a:pt x="686" y="1366"/>
                </a:lnTo>
                <a:lnTo>
                  <a:pt x="686" y="1366"/>
                </a:lnTo>
                <a:lnTo>
                  <a:pt x="675" y="1362"/>
                </a:lnTo>
                <a:lnTo>
                  <a:pt x="662" y="1359"/>
                </a:lnTo>
                <a:lnTo>
                  <a:pt x="656" y="1358"/>
                </a:lnTo>
                <a:lnTo>
                  <a:pt x="649" y="1359"/>
                </a:lnTo>
                <a:lnTo>
                  <a:pt x="645" y="1360"/>
                </a:lnTo>
                <a:lnTo>
                  <a:pt x="641" y="1364"/>
                </a:lnTo>
                <a:lnTo>
                  <a:pt x="641" y="1364"/>
                </a:lnTo>
                <a:close/>
                <a:moveTo>
                  <a:pt x="703" y="1368"/>
                </a:moveTo>
                <a:lnTo>
                  <a:pt x="703" y="1368"/>
                </a:lnTo>
                <a:lnTo>
                  <a:pt x="692" y="1389"/>
                </a:lnTo>
                <a:lnTo>
                  <a:pt x="685" y="1411"/>
                </a:lnTo>
                <a:lnTo>
                  <a:pt x="677" y="1432"/>
                </a:lnTo>
                <a:lnTo>
                  <a:pt x="669" y="1455"/>
                </a:lnTo>
                <a:lnTo>
                  <a:pt x="669" y="1455"/>
                </a:lnTo>
                <a:lnTo>
                  <a:pt x="663" y="1466"/>
                </a:lnTo>
                <a:lnTo>
                  <a:pt x="657" y="1478"/>
                </a:lnTo>
                <a:lnTo>
                  <a:pt x="650" y="1490"/>
                </a:lnTo>
                <a:lnTo>
                  <a:pt x="645" y="1502"/>
                </a:lnTo>
                <a:lnTo>
                  <a:pt x="645" y="1502"/>
                </a:lnTo>
                <a:lnTo>
                  <a:pt x="632" y="1538"/>
                </a:lnTo>
                <a:lnTo>
                  <a:pt x="621" y="1576"/>
                </a:lnTo>
                <a:lnTo>
                  <a:pt x="608" y="1613"/>
                </a:lnTo>
                <a:lnTo>
                  <a:pt x="595" y="1651"/>
                </a:lnTo>
                <a:lnTo>
                  <a:pt x="595" y="1651"/>
                </a:lnTo>
                <a:lnTo>
                  <a:pt x="576" y="1699"/>
                </a:lnTo>
                <a:lnTo>
                  <a:pt x="558" y="1746"/>
                </a:lnTo>
                <a:lnTo>
                  <a:pt x="542" y="1791"/>
                </a:lnTo>
                <a:lnTo>
                  <a:pt x="524" y="1837"/>
                </a:lnTo>
                <a:lnTo>
                  <a:pt x="524" y="1837"/>
                </a:lnTo>
                <a:lnTo>
                  <a:pt x="516" y="1860"/>
                </a:lnTo>
                <a:lnTo>
                  <a:pt x="507" y="1884"/>
                </a:lnTo>
                <a:lnTo>
                  <a:pt x="507" y="1884"/>
                </a:lnTo>
                <a:lnTo>
                  <a:pt x="498" y="1907"/>
                </a:lnTo>
                <a:lnTo>
                  <a:pt x="489" y="1929"/>
                </a:lnTo>
                <a:lnTo>
                  <a:pt x="478" y="1952"/>
                </a:lnTo>
                <a:lnTo>
                  <a:pt x="468" y="1973"/>
                </a:lnTo>
                <a:lnTo>
                  <a:pt x="468" y="1973"/>
                </a:lnTo>
                <a:lnTo>
                  <a:pt x="464" y="1986"/>
                </a:lnTo>
                <a:lnTo>
                  <a:pt x="462" y="1999"/>
                </a:lnTo>
                <a:lnTo>
                  <a:pt x="459" y="2011"/>
                </a:lnTo>
                <a:lnTo>
                  <a:pt x="455" y="2024"/>
                </a:lnTo>
                <a:lnTo>
                  <a:pt x="455" y="2024"/>
                </a:lnTo>
                <a:lnTo>
                  <a:pt x="441" y="2055"/>
                </a:lnTo>
                <a:lnTo>
                  <a:pt x="429" y="2090"/>
                </a:lnTo>
                <a:lnTo>
                  <a:pt x="429" y="2090"/>
                </a:lnTo>
                <a:lnTo>
                  <a:pt x="425" y="2099"/>
                </a:lnTo>
                <a:lnTo>
                  <a:pt x="419" y="2109"/>
                </a:lnTo>
                <a:lnTo>
                  <a:pt x="414" y="2119"/>
                </a:lnTo>
                <a:lnTo>
                  <a:pt x="410" y="2128"/>
                </a:lnTo>
                <a:lnTo>
                  <a:pt x="410" y="2128"/>
                </a:lnTo>
                <a:lnTo>
                  <a:pt x="409" y="2131"/>
                </a:lnTo>
                <a:lnTo>
                  <a:pt x="410" y="2136"/>
                </a:lnTo>
                <a:lnTo>
                  <a:pt x="410" y="2139"/>
                </a:lnTo>
                <a:lnTo>
                  <a:pt x="410" y="2143"/>
                </a:lnTo>
                <a:lnTo>
                  <a:pt x="410" y="2143"/>
                </a:lnTo>
                <a:lnTo>
                  <a:pt x="405" y="2154"/>
                </a:lnTo>
                <a:lnTo>
                  <a:pt x="399" y="2165"/>
                </a:lnTo>
                <a:lnTo>
                  <a:pt x="394" y="2176"/>
                </a:lnTo>
                <a:lnTo>
                  <a:pt x="388" y="2187"/>
                </a:lnTo>
                <a:lnTo>
                  <a:pt x="388" y="2187"/>
                </a:lnTo>
                <a:lnTo>
                  <a:pt x="381" y="2213"/>
                </a:lnTo>
                <a:lnTo>
                  <a:pt x="373" y="2236"/>
                </a:lnTo>
                <a:lnTo>
                  <a:pt x="373" y="2236"/>
                </a:lnTo>
                <a:lnTo>
                  <a:pt x="354" y="2288"/>
                </a:lnTo>
                <a:lnTo>
                  <a:pt x="335" y="2340"/>
                </a:lnTo>
                <a:lnTo>
                  <a:pt x="326" y="2367"/>
                </a:lnTo>
                <a:lnTo>
                  <a:pt x="316" y="2394"/>
                </a:lnTo>
                <a:lnTo>
                  <a:pt x="309" y="2422"/>
                </a:lnTo>
                <a:lnTo>
                  <a:pt x="301" y="2450"/>
                </a:lnTo>
                <a:lnTo>
                  <a:pt x="301" y="2450"/>
                </a:lnTo>
                <a:lnTo>
                  <a:pt x="292" y="2470"/>
                </a:lnTo>
                <a:lnTo>
                  <a:pt x="284" y="2488"/>
                </a:lnTo>
                <a:lnTo>
                  <a:pt x="271" y="2523"/>
                </a:lnTo>
                <a:lnTo>
                  <a:pt x="271" y="2523"/>
                </a:lnTo>
                <a:lnTo>
                  <a:pt x="271" y="2526"/>
                </a:lnTo>
                <a:lnTo>
                  <a:pt x="271" y="2531"/>
                </a:lnTo>
                <a:lnTo>
                  <a:pt x="271" y="2534"/>
                </a:lnTo>
                <a:lnTo>
                  <a:pt x="271" y="2538"/>
                </a:lnTo>
                <a:lnTo>
                  <a:pt x="271" y="2538"/>
                </a:lnTo>
                <a:lnTo>
                  <a:pt x="267" y="2549"/>
                </a:lnTo>
                <a:lnTo>
                  <a:pt x="262" y="2561"/>
                </a:lnTo>
                <a:lnTo>
                  <a:pt x="256" y="2573"/>
                </a:lnTo>
                <a:lnTo>
                  <a:pt x="252" y="2584"/>
                </a:lnTo>
                <a:lnTo>
                  <a:pt x="252" y="2584"/>
                </a:lnTo>
                <a:lnTo>
                  <a:pt x="240" y="2621"/>
                </a:lnTo>
                <a:lnTo>
                  <a:pt x="229" y="2654"/>
                </a:lnTo>
                <a:lnTo>
                  <a:pt x="217" y="2686"/>
                </a:lnTo>
                <a:lnTo>
                  <a:pt x="204" y="2718"/>
                </a:lnTo>
                <a:lnTo>
                  <a:pt x="204" y="2718"/>
                </a:lnTo>
                <a:lnTo>
                  <a:pt x="208" y="2717"/>
                </a:lnTo>
                <a:lnTo>
                  <a:pt x="213" y="2716"/>
                </a:lnTo>
                <a:lnTo>
                  <a:pt x="222" y="2717"/>
                </a:lnTo>
                <a:lnTo>
                  <a:pt x="233" y="2718"/>
                </a:lnTo>
                <a:lnTo>
                  <a:pt x="238" y="2719"/>
                </a:lnTo>
                <a:lnTo>
                  <a:pt x="244" y="2718"/>
                </a:lnTo>
                <a:lnTo>
                  <a:pt x="244" y="2718"/>
                </a:lnTo>
                <a:lnTo>
                  <a:pt x="246" y="2711"/>
                </a:lnTo>
                <a:lnTo>
                  <a:pt x="248" y="2703"/>
                </a:lnTo>
                <a:lnTo>
                  <a:pt x="254" y="2688"/>
                </a:lnTo>
                <a:lnTo>
                  <a:pt x="261" y="2673"/>
                </a:lnTo>
                <a:lnTo>
                  <a:pt x="267" y="2659"/>
                </a:lnTo>
                <a:lnTo>
                  <a:pt x="267" y="2659"/>
                </a:lnTo>
                <a:lnTo>
                  <a:pt x="279" y="2628"/>
                </a:lnTo>
                <a:lnTo>
                  <a:pt x="290" y="2598"/>
                </a:lnTo>
                <a:lnTo>
                  <a:pt x="312" y="2538"/>
                </a:lnTo>
                <a:lnTo>
                  <a:pt x="312" y="2538"/>
                </a:lnTo>
                <a:lnTo>
                  <a:pt x="319" y="2524"/>
                </a:lnTo>
                <a:lnTo>
                  <a:pt x="325" y="2510"/>
                </a:lnTo>
                <a:lnTo>
                  <a:pt x="332" y="2497"/>
                </a:lnTo>
                <a:lnTo>
                  <a:pt x="335" y="2490"/>
                </a:lnTo>
                <a:lnTo>
                  <a:pt x="338" y="2483"/>
                </a:lnTo>
                <a:lnTo>
                  <a:pt x="338" y="2483"/>
                </a:lnTo>
                <a:lnTo>
                  <a:pt x="351" y="2433"/>
                </a:lnTo>
                <a:lnTo>
                  <a:pt x="357" y="2412"/>
                </a:lnTo>
                <a:lnTo>
                  <a:pt x="365" y="2389"/>
                </a:lnTo>
                <a:lnTo>
                  <a:pt x="365" y="2389"/>
                </a:lnTo>
                <a:lnTo>
                  <a:pt x="376" y="2359"/>
                </a:lnTo>
                <a:lnTo>
                  <a:pt x="388" y="2332"/>
                </a:lnTo>
                <a:lnTo>
                  <a:pt x="412" y="2275"/>
                </a:lnTo>
                <a:lnTo>
                  <a:pt x="412" y="2275"/>
                </a:lnTo>
                <a:lnTo>
                  <a:pt x="433" y="2220"/>
                </a:lnTo>
                <a:lnTo>
                  <a:pt x="452" y="2169"/>
                </a:lnTo>
                <a:lnTo>
                  <a:pt x="452" y="2169"/>
                </a:lnTo>
                <a:lnTo>
                  <a:pt x="467" y="2126"/>
                </a:lnTo>
                <a:lnTo>
                  <a:pt x="485" y="2085"/>
                </a:lnTo>
                <a:lnTo>
                  <a:pt x="492" y="2064"/>
                </a:lnTo>
                <a:lnTo>
                  <a:pt x="498" y="2044"/>
                </a:lnTo>
                <a:lnTo>
                  <a:pt x="505" y="2022"/>
                </a:lnTo>
                <a:lnTo>
                  <a:pt x="509" y="2001"/>
                </a:lnTo>
                <a:lnTo>
                  <a:pt x="509" y="2001"/>
                </a:lnTo>
                <a:lnTo>
                  <a:pt x="534" y="1944"/>
                </a:lnTo>
                <a:lnTo>
                  <a:pt x="557" y="1886"/>
                </a:lnTo>
                <a:lnTo>
                  <a:pt x="580" y="1826"/>
                </a:lnTo>
                <a:lnTo>
                  <a:pt x="602" y="1766"/>
                </a:lnTo>
                <a:lnTo>
                  <a:pt x="645" y="1645"/>
                </a:lnTo>
                <a:lnTo>
                  <a:pt x="667" y="1586"/>
                </a:lnTo>
                <a:lnTo>
                  <a:pt x="688" y="1526"/>
                </a:lnTo>
                <a:lnTo>
                  <a:pt x="688" y="1526"/>
                </a:lnTo>
                <a:lnTo>
                  <a:pt x="703" y="1489"/>
                </a:lnTo>
                <a:lnTo>
                  <a:pt x="720" y="1451"/>
                </a:lnTo>
                <a:lnTo>
                  <a:pt x="735" y="1414"/>
                </a:lnTo>
                <a:lnTo>
                  <a:pt x="742" y="1395"/>
                </a:lnTo>
                <a:lnTo>
                  <a:pt x="747" y="1377"/>
                </a:lnTo>
                <a:lnTo>
                  <a:pt x="747" y="1377"/>
                </a:lnTo>
                <a:lnTo>
                  <a:pt x="743" y="1375"/>
                </a:lnTo>
                <a:lnTo>
                  <a:pt x="737" y="1374"/>
                </a:lnTo>
                <a:lnTo>
                  <a:pt x="727" y="1372"/>
                </a:lnTo>
                <a:lnTo>
                  <a:pt x="716" y="1369"/>
                </a:lnTo>
                <a:lnTo>
                  <a:pt x="709" y="1368"/>
                </a:lnTo>
                <a:lnTo>
                  <a:pt x="703" y="1368"/>
                </a:lnTo>
                <a:lnTo>
                  <a:pt x="703" y="1368"/>
                </a:lnTo>
                <a:close/>
                <a:moveTo>
                  <a:pt x="1000" y="1374"/>
                </a:moveTo>
                <a:lnTo>
                  <a:pt x="1000" y="1374"/>
                </a:lnTo>
                <a:lnTo>
                  <a:pt x="1009" y="1401"/>
                </a:lnTo>
                <a:lnTo>
                  <a:pt x="1019" y="1429"/>
                </a:lnTo>
                <a:lnTo>
                  <a:pt x="1024" y="1442"/>
                </a:lnTo>
                <a:lnTo>
                  <a:pt x="1030" y="1455"/>
                </a:lnTo>
                <a:lnTo>
                  <a:pt x="1035" y="1466"/>
                </a:lnTo>
                <a:lnTo>
                  <a:pt x="1042" y="1478"/>
                </a:lnTo>
                <a:lnTo>
                  <a:pt x="1042" y="1478"/>
                </a:lnTo>
                <a:lnTo>
                  <a:pt x="1046" y="1496"/>
                </a:lnTo>
                <a:lnTo>
                  <a:pt x="1051" y="1514"/>
                </a:lnTo>
                <a:lnTo>
                  <a:pt x="1057" y="1532"/>
                </a:lnTo>
                <a:lnTo>
                  <a:pt x="1064" y="1550"/>
                </a:lnTo>
                <a:lnTo>
                  <a:pt x="1079" y="1586"/>
                </a:lnTo>
                <a:lnTo>
                  <a:pt x="1086" y="1605"/>
                </a:lnTo>
                <a:lnTo>
                  <a:pt x="1092" y="1625"/>
                </a:lnTo>
                <a:lnTo>
                  <a:pt x="1092" y="1625"/>
                </a:lnTo>
                <a:lnTo>
                  <a:pt x="1095" y="1627"/>
                </a:lnTo>
                <a:lnTo>
                  <a:pt x="1097" y="1630"/>
                </a:lnTo>
                <a:lnTo>
                  <a:pt x="1099" y="1637"/>
                </a:lnTo>
                <a:lnTo>
                  <a:pt x="1101" y="1643"/>
                </a:lnTo>
                <a:lnTo>
                  <a:pt x="1103" y="1645"/>
                </a:lnTo>
                <a:lnTo>
                  <a:pt x="1107" y="1648"/>
                </a:lnTo>
                <a:lnTo>
                  <a:pt x="1107" y="1648"/>
                </a:lnTo>
                <a:lnTo>
                  <a:pt x="1111" y="1673"/>
                </a:lnTo>
                <a:lnTo>
                  <a:pt x="1117" y="1699"/>
                </a:lnTo>
                <a:lnTo>
                  <a:pt x="1122" y="1712"/>
                </a:lnTo>
                <a:lnTo>
                  <a:pt x="1127" y="1725"/>
                </a:lnTo>
                <a:lnTo>
                  <a:pt x="1132" y="1735"/>
                </a:lnTo>
                <a:lnTo>
                  <a:pt x="1138" y="1746"/>
                </a:lnTo>
                <a:lnTo>
                  <a:pt x="1138" y="1746"/>
                </a:lnTo>
                <a:lnTo>
                  <a:pt x="1174" y="1843"/>
                </a:lnTo>
                <a:lnTo>
                  <a:pt x="1210" y="1941"/>
                </a:lnTo>
                <a:lnTo>
                  <a:pt x="1248" y="2039"/>
                </a:lnTo>
                <a:lnTo>
                  <a:pt x="1284" y="2139"/>
                </a:lnTo>
                <a:lnTo>
                  <a:pt x="1284" y="2139"/>
                </a:lnTo>
                <a:lnTo>
                  <a:pt x="1299" y="2182"/>
                </a:lnTo>
                <a:lnTo>
                  <a:pt x="1313" y="2226"/>
                </a:lnTo>
                <a:lnTo>
                  <a:pt x="1327" y="2270"/>
                </a:lnTo>
                <a:lnTo>
                  <a:pt x="1342" y="2312"/>
                </a:lnTo>
                <a:lnTo>
                  <a:pt x="1342" y="2312"/>
                </a:lnTo>
                <a:lnTo>
                  <a:pt x="1349" y="2326"/>
                </a:lnTo>
                <a:lnTo>
                  <a:pt x="1355" y="2340"/>
                </a:lnTo>
                <a:lnTo>
                  <a:pt x="1361" y="2354"/>
                </a:lnTo>
                <a:lnTo>
                  <a:pt x="1368" y="2368"/>
                </a:lnTo>
                <a:lnTo>
                  <a:pt x="1368" y="2368"/>
                </a:lnTo>
                <a:lnTo>
                  <a:pt x="1371" y="2383"/>
                </a:lnTo>
                <a:lnTo>
                  <a:pt x="1375" y="2399"/>
                </a:lnTo>
                <a:lnTo>
                  <a:pt x="1379" y="2414"/>
                </a:lnTo>
                <a:lnTo>
                  <a:pt x="1383" y="2430"/>
                </a:lnTo>
                <a:lnTo>
                  <a:pt x="1383" y="2430"/>
                </a:lnTo>
                <a:lnTo>
                  <a:pt x="1404" y="2502"/>
                </a:lnTo>
                <a:lnTo>
                  <a:pt x="1426" y="2571"/>
                </a:lnTo>
                <a:lnTo>
                  <a:pt x="1437" y="2606"/>
                </a:lnTo>
                <a:lnTo>
                  <a:pt x="1450" y="2639"/>
                </a:lnTo>
                <a:lnTo>
                  <a:pt x="1464" y="2673"/>
                </a:lnTo>
                <a:lnTo>
                  <a:pt x="1480" y="2705"/>
                </a:lnTo>
                <a:lnTo>
                  <a:pt x="1480" y="2705"/>
                </a:lnTo>
                <a:lnTo>
                  <a:pt x="1488" y="2704"/>
                </a:lnTo>
                <a:lnTo>
                  <a:pt x="1494" y="2704"/>
                </a:lnTo>
                <a:lnTo>
                  <a:pt x="1508" y="2704"/>
                </a:lnTo>
                <a:lnTo>
                  <a:pt x="1521" y="2703"/>
                </a:lnTo>
                <a:lnTo>
                  <a:pt x="1528" y="2703"/>
                </a:lnTo>
                <a:lnTo>
                  <a:pt x="1535" y="2701"/>
                </a:lnTo>
                <a:lnTo>
                  <a:pt x="1535" y="2701"/>
                </a:lnTo>
                <a:lnTo>
                  <a:pt x="1534" y="2694"/>
                </a:lnTo>
                <a:lnTo>
                  <a:pt x="1532" y="2686"/>
                </a:lnTo>
                <a:lnTo>
                  <a:pt x="1525" y="2671"/>
                </a:lnTo>
                <a:lnTo>
                  <a:pt x="1523" y="2664"/>
                </a:lnTo>
                <a:lnTo>
                  <a:pt x="1522" y="2657"/>
                </a:lnTo>
                <a:lnTo>
                  <a:pt x="1522" y="2651"/>
                </a:lnTo>
                <a:lnTo>
                  <a:pt x="1523" y="2649"/>
                </a:lnTo>
                <a:lnTo>
                  <a:pt x="1524" y="2646"/>
                </a:lnTo>
                <a:lnTo>
                  <a:pt x="1524" y="2646"/>
                </a:lnTo>
                <a:lnTo>
                  <a:pt x="1511" y="2619"/>
                </a:lnTo>
                <a:lnTo>
                  <a:pt x="1500" y="2593"/>
                </a:lnTo>
                <a:lnTo>
                  <a:pt x="1500" y="2593"/>
                </a:lnTo>
                <a:lnTo>
                  <a:pt x="1496" y="2584"/>
                </a:lnTo>
                <a:lnTo>
                  <a:pt x="1494" y="2576"/>
                </a:lnTo>
                <a:lnTo>
                  <a:pt x="1493" y="2566"/>
                </a:lnTo>
                <a:lnTo>
                  <a:pt x="1491" y="2558"/>
                </a:lnTo>
                <a:lnTo>
                  <a:pt x="1491" y="2558"/>
                </a:lnTo>
                <a:lnTo>
                  <a:pt x="1486" y="2544"/>
                </a:lnTo>
                <a:lnTo>
                  <a:pt x="1479" y="2531"/>
                </a:lnTo>
                <a:lnTo>
                  <a:pt x="1473" y="2518"/>
                </a:lnTo>
                <a:lnTo>
                  <a:pt x="1467" y="2504"/>
                </a:lnTo>
                <a:lnTo>
                  <a:pt x="1467" y="2504"/>
                </a:lnTo>
                <a:lnTo>
                  <a:pt x="1461" y="2488"/>
                </a:lnTo>
                <a:lnTo>
                  <a:pt x="1456" y="2471"/>
                </a:lnTo>
                <a:lnTo>
                  <a:pt x="1451" y="2453"/>
                </a:lnTo>
                <a:lnTo>
                  <a:pt x="1448" y="2433"/>
                </a:lnTo>
                <a:lnTo>
                  <a:pt x="1448" y="2433"/>
                </a:lnTo>
                <a:lnTo>
                  <a:pt x="1433" y="2402"/>
                </a:lnTo>
                <a:lnTo>
                  <a:pt x="1418" y="2371"/>
                </a:lnTo>
                <a:lnTo>
                  <a:pt x="1403" y="2340"/>
                </a:lnTo>
                <a:lnTo>
                  <a:pt x="1388" y="2308"/>
                </a:lnTo>
                <a:lnTo>
                  <a:pt x="1374" y="2275"/>
                </a:lnTo>
                <a:lnTo>
                  <a:pt x="1363" y="2241"/>
                </a:lnTo>
                <a:lnTo>
                  <a:pt x="1357" y="2223"/>
                </a:lnTo>
                <a:lnTo>
                  <a:pt x="1353" y="2205"/>
                </a:lnTo>
                <a:lnTo>
                  <a:pt x="1350" y="2187"/>
                </a:lnTo>
                <a:lnTo>
                  <a:pt x="1346" y="2169"/>
                </a:lnTo>
                <a:lnTo>
                  <a:pt x="1346" y="2169"/>
                </a:lnTo>
                <a:lnTo>
                  <a:pt x="1285" y="1998"/>
                </a:lnTo>
                <a:lnTo>
                  <a:pt x="1255" y="1913"/>
                </a:lnTo>
                <a:lnTo>
                  <a:pt x="1225" y="1831"/>
                </a:lnTo>
                <a:lnTo>
                  <a:pt x="1225" y="1831"/>
                </a:lnTo>
                <a:lnTo>
                  <a:pt x="1220" y="1819"/>
                </a:lnTo>
                <a:lnTo>
                  <a:pt x="1215" y="1807"/>
                </a:lnTo>
                <a:lnTo>
                  <a:pt x="1204" y="1783"/>
                </a:lnTo>
                <a:lnTo>
                  <a:pt x="1204" y="1783"/>
                </a:lnTo>
                <a:lnTo>
                  <a:pt x="1195" y="1762"/>
                </a:lnTo>
                <a:lnTo>
                  <a:pt x="1187" y="1738"/>
                </a:lnTo>
                <a:lnTo>
                  <a:pt x="1171" y="1690"/>
                </a:lnTo>
                <a:lnTo>
                  <a:pt x="1162" y="1666"/>
                </a:lnTo>
                <a:lnTo>
                  <a:pt x="1154" y="1642"/>
                </a:lnTo>
                <a:lnTo>
                  <a:pt x="1144" y="1620"/>
                </a:lnTo>
                <a:lnTo>
                  <a:pt x="1133" y="1599"/>
                </a:lnTo>
                <a:lnTo>
                  <a:pt x="1133" y="1599"/>
                </a:lnTo>
                <a:lnTo>
                  <a:pt x="1121" y="1571"/>
                </a:lnTo>
                <a:lnTo>
                  <a:pt x="1108" y="1544"/>
                </a:lnTo>
                <a:lnTo>
                  <a:pt x="1097" y="1516"/>
                </a:lnTo>
                <a:lnTo>
                  <a:pt x="1087" y="1487"/>
                </a:lnTo>
                <a:lnTo>
                  <a:pt x="1068" y="1430"/>
                </a:lnTo>
                <a:lnTo>
                  <a:pt x="1058" y="1402"/>
                </a:lnTo>
                <a:lnTo>
                  <a:pt x="1047" y="1374"/>
                </a:lnTo>
                <a:lnTo>
                  <a:pt x="1047" y="1374"/>
                </a:lnTo>
                <a:lnTo>
                  <a:pt x="1036" y="1372"/>
                </a:lnTo>
                <a:lnTo>
                  <a:pt x="1024" y="1369"/>
                </a:lnTo>
                <a:lnTo>
                  <a:pt x="1018" y="1369"/>
                </a:lnTo>
                <a:lnTo>
                  <a:pt x="1011" y="1369"/>
                </a:lnTo>
                <a:lnTo>
                  <a:pt x="1006" y="1371"/>
                </a:lnTo>
                <a:lnTo>
                  <a:pt x="1000" y="1374"/>
                </a:lnTo>
                <a:lnTo>
                  <a:pt x="1000" y="1374"/>
                </a:lnTo>
                <a:close/>
                <a:moveTo>
                  <a:pt x="1068" y="1377"/>
                </a:moveTo>
                <a:lnTo>
                  <a:pt x="1068" y="1377"/>
                </a:lnTo>
                <a:lnTo>
                  <a:pt x="1085" y="1428"/>
                </a:lnTo>
                <a:lnTo>
                  <a:pt x="1104" y="1483"/>
                </a:lnTo>
                <a:lnTo>
                  <a:pt x="1114" y="1510"/>
                </a:lnTo>
                <a:lnTo>
                  <a:pt x="1125" y="1537"/>
                </a:lnTo>
                <a:lnTo>
                  <a:pt x="1137" y="1562"/>
                </a:lnTo>
                <a:lnTo>
                  <a:pt x="1148" y="1586"/>
                </a:lnTo>
                <a:lnTo>
                  <a:pt x="1148" y="1586"/>
                </a:lnTo>
                <a:lnTo>
                  <a:pt x="1183" y="1681"/>
                </a:lnTo>
                <a:lnTo>
                  <a:pt x="1201" y="1727"/>
                </a:lnTo>
                <a:lnTo>
                  <a:pt x="1219" y="1772"/>
                </a:lnTo>
                <a:lnTo>
                  <a:pt x="1219" y="1772"/>
                </a:lnTo>
                <a:lnTo>
                  <a:pt x="1243" y="1829"/>
                </a:lnTo>
                <a:lnTo>
                  <a:pt x="1265" y="1888"/>
                </a:lnTo>
                <a:lnTo>
                  <a:pt x="1285" y="1947"/>
                </a:lnTo>
                <a:lnTo>
                  <a:pt x="1306" y="2007"/>
                </a:lnTo>
                <a:lnTo>
                  <a:pt x="1306" y="2007"/>
                </a:lnTo>
                <a:lnTo>
                  <a:pt x="1329" y="2073"/>
                </a:lnTo>
                <a:lnTo>
                  <a:pt x="1353" y="2139"/>
                </a:lnTo>
                <a:lnTo>
                  <a:pt x="1376" y="2206"/>
                </a:lnTo>
                <a:lnTo>
                  <a:pt x="1387" y="2241"/>
                </a:lnTo>
                <a:lnTo>
                  <a:pt x="1397" y="2275"/>
                </a:lnTo>
                <a:lnTo>
                  <a:pt x="1397" y="2275"/>
                </a:lnTo>
                <a:lnTo>
                  <a:pt x="1405" y="2295"/>
                </a:lnTo>
                <a:lnTo>
                  <a:pt x="1413" y="2317"/>
                </a:lnTo>
                <a:lnTo>
                  <a:pt x="1432" y="2357"/>
                </a:lnTo>
                <a:lnTo>
                  <a:pt x="1472" y="2438"/>
                </a:lnTo>
                <a:lnTo>
                  <a:pt x="1472" y="2438"/>
                </a:lnTo>
                <a:lnTo>
                  <a:pt x="1477" y="2452"/>
                </a:lnTo>
                <a:lnTo>
                  <a:pt x="1481" y="2465"/>
                </a:lnTo>
                <a:lnTo>
                  <a:pt x="1486" y="2479"/>
                </a:lnTo>
                <a:lnTo>
                  <a:pt x="1491" y="2493"/>
                </a:lnTo>
                <a:lnTo>
                  <a:pt x="1491" y="2493"/>
                </a:lnTo>
                <a:lnTo>
                  <a:pt x="1495" y="2501"/>
                </a:lnTo>
                <a:lnTo>
                  <a:pt x="1500" y="2508"/>
                </a:lnTo>
                <a:lnTo>
                  <a:pt x="1504" y="2516"/>
                </a:lnTo>
                <a:lnTo>
                  <a:pt x="1508" y="2523"/>
                </a:lnTo>
                <a:lnTo>
                  <a:pt x="1508" y="2523"/>
                </a:lnTo>
                <a:lnTo>
                  <a:pt x="1513" y="2543"/>
                </a:lnTo>
                <a:lnTo>
                  <a:pt x="1520" y="2562"/>
                </a:lnTo>
                <a:lnTo>
                  <a:pt x="1531" y="2601"/>
                </a:lnTo>
                <a:lnTo>
                  <a:pt x="1537" y="2622"/>
                </a:lnTo>
                <a:lnTo>
                  <a:pt x="1543" y="2641"/>
                </a:lnTo>
                <a:lnTo>
                  <a:pt x="1550" y="2661"/>
                </a:lnTo>
                <a:lnTo>
                  <a:pt x="1558" y="2681"/>
                </a:lnTo>
                <a:lnTo>
                  <a:pt x="1558" y="2681"/>
                </a:lnTo>
                <a:lnTo>
                  <a:pt x="1558" y="2684"/>
                </a:lnTo>
                <a:lnTo>
                  <a:pt x="1558" y="2686"/>
                </a:lnTo>
                <a:lnTo>
                  <a:pt x="1555" y="2690"/>
                </a:lnTo>
                <a:lnTo>
                  <a:pt x="1553" y="2691"/>
                </a:lnTo>
                <a:lnTo>
                  <a:pt x="1553" y="2694"/>
                </a:lnTo>
                <a:lnTo>
                  <a:pt x="1553" y="2695"/>
                </a:lnTo>
                <a:lnTo>
                  <a:pt x="1554" y="2697"/>
                </a:lnTo>
                <a:lnTo>
                  <a:pt x="1554" y="2697"/>
                </a:lnTo>
                <a:lnTo>
                  <a:pt x="1568" y="2694"/>
                </a:lnTo>
                <a:lnTo>
                  <a:pt x="1579" y="2688"/>
                </a:lnTo>
                <a:lnTo>
                  <a:pt x="1584" y="2685"/>
                </a:lnTo>
                <a:lnTo>
                  <a:pt x="1590" y="2681"/>
                </a:lnTo>
                <a:lnTo>
                  <a:pt x="1594" y="2676"/>
                </a:lnTo>
                <a:lnTo>
                  <a:pt x="1597" y="2672"/>
                </a:lnTo>
                <a:lnTo>
                  <a:pt x="1597" y="2672"/>
                </a:lnTo>
                <a:lnTo>
                  <a:pt x="1595" y="2662"/>
                </a:lnTo>
                <a:lnTo>
                  <a:pt x="1592" y="2653"/>
                </a:lnTo>
                <a:lnTo>
                  <a:pt x="1583" y="2634"/>
                </a:lnTo>
                <a:lnTo>
                  <a:pt x="1575" y="2614"/>
                </a:lnTo>
                <a:lnTo>
                  <a:pt x="1567" y="2597"/>
                </a:lnTo>
                <a:lnTo>
                  <a:pt x="1567" y="2597"/>
                </a:lnTo>
                <a:lnTo>
                  <a:pt x="1564" y="2589"/>
                </a:lnTo>
                <a:lnTo>
                  <a:pt x="1562" y="2580"/>
                </a:lnTo>
                <a:lnTo>
                  <a:pt x="1556" y="2562"/>
                </a:lnTo>
                <a:lnTo>
                  <a:pt x="1556" y="2562"/>
                </a:lnTo>
                <a:lnTo>
                  <a:pt x="1521" y="2455"/>
                </a:lnTo>
                <a:lnTo>
                  <a:pt x="1504" y="2402"/>
                </a:lnTo>
                <a:lnTo>
                  <a:pt x="1489" y="2349"/>
                </a:lnTo>
                <a:lnTo>
                  <a:pt x="1489" y="2349"/>
                </a:lnTo>
                <a:lnTo>
                  <a:pt x="1478" y="2312"/>
                </a:lnTo>
                <a:lnTo>
                  <a:pt x="1466" y="2277"/>
                </a:lnTo>
                <a:lnTo>
                  <a:pt x="1441" y="2206"/>
                </a:lnTo>
                <a:lnTo>
                  <a:pt x="1415" y="2137"/>
                </a:lnTo>
                <a:lnTo>
                  <a:pt x="1402" y="2101"/>
                </a:lnTo>
                <a:lnTo>
                  <a:pt x="1390" y="2066"/>
                </a:lnTo>
                <a:lnTo>
                  <a:pt x="1390" y="2066"/>
                </a:lnTo>
                <a:lnTo>
                  <a:pt x="1376" y="2023"/>
                </a:lnTo>
                <a:lnTo>
                  <a:pt x="1361" y="1981"/>
                </a:lnTo>
                <a:lnTo>
                  <a:pt x="1329" y="1899"/>
                </a:lnTo>
                <a:lnTo>
                  <a:pt x="1296" y="1819"/>
                </a:lnTo>
                <a:lnTo>
                  <a:pt x="1265" y="1740"/>
                </a:lnTo>
                <a:lnTo>
                  <a:pt x="1265" y="1740"/>
                </a:lnTo>
                <a:lnTo>
                  <a:pt x="1266" y="1734"/>
                </a:lnTo>
                <a:lnTo>
                  <a:pt x="1266" y="1730"/>
                </a:lnTo>
                <a:lnTo>
                  <a:pt x="1267" y="1727"/>
                </a:lnTo>
                <a:lnTo>
                  <a:pt x="1265" y="1722"/>
                </a:lnTo>
                <a:lnTo>
                  <a:pt x="1265" y="1722"/>
                </a:lnTo>
                <a:lnTo>
                  <a:pt x="1255" y="1693"/>
                </a:lnTo>
                <a:lnTo>
                  <a:pt x="1245" y="1665"/>
                </a:lnTo>
                <a:lnTo>
                  <a:pt x="1220" y="1609"/>
                </a:lnTo>
                <a:lnTo>
                  <a:pt x="1195" y="1554"/>
                </a:lnTo>
                <a:lnTo>
                  <a:pt x="1172" y="1504"/>
                </a:lnTo>
                <a:lnTo>
                  <a:pt x="1172" y="1504"/>
                </a:lnTo>
                <a:lnTo>
                  <a:pt x="1169" y="1487"/>
                </a:lnTo>
                <a:lnTo>
                  <a:pt x="1163" y="1471"/>
                </a:lnTo>
                <a:lnTo>
                  <a:pt x="1158" y="1455"/>
                </a:lnTo>
                <a:lnTo>
                  <a:pt x="1151" y="1440"/>
                </a:lnTo>
                <a:lnTo>
                  <a:pt x="1134" y="1408"/>
                </a:lnTo>
                <a:lnTo>
                  <a:pt x="1126" y="1393"/>
                </a:lnTo>
                <a:lnTo>
                  <a:pt x="1119" y="1377"/>
                </a:lnTo>
                <a:lnTo>
                  <a:pt x="1119" y="1377"/>
                </a:lnTo>
                <a:lnTo>
                  <a:pt x="1111" y="1378"/>
                </a:lnTo>
                <a:lnTo>
                  <a:pt x="1104" y="1378"/>
                </a:lnTo>
                <a:lnTo>
                  <a:pt x="1099" y="1377"/>
                </a:lnTo>
                <a:lnTo>
                  <a:pt x="1094" y="1375"/>
                </a:lnTo>
                <a:lnTo>
                  <a:pt x="1088" y="1374"/>
                </a:lnTo>
                <a:lnTo>
                  <a:pt x="1083" y="1373"/>
                </a:lnTo>
                <a:lnTo>
                  <a:pt x="1076" y="1374"/>
                </a:lnTo>
                <a:lnTo>
                  <a:pt x="1068" y="1377"/>
                </a:lnTo>
                <a:lnTo>
                  <a:pt x="1068" y="1377"/>
                </a:lnTo>
                <a:close/>
                <a:moveTo>
                  <a:pt x="1748" y="1453"/>
                </a:moveTo>
                <a:lnTo>
                  <a:pt x="1748" y="1453"/>
                </a:lnTo>
                <a:lnTo>
                  <a:pt x="1748" y="1450"/>
                </a:lnTo>
                <a:lnTo>
                  <a:pt x="1749" y="1449"/>
                </a:lnTo>
                <a:lnTo>
                  <a:pt x="1750" y="1448"/>
                </a:lnTo>
                <a:lnTo>
                  <a:pt x="1750" y="1446"/>
                </a:lnTo>
                <a:lnTo>
                  <a:pt x="1750" y="1446"/>
                </a:lnTo>
                <a:lnTo>
                  <a:pt x="1747" y="1446"/>
                </a:lnTo>
                <a:lnTo>
                  <a:pt x="1744" y="1446"/>
                </a:lnTo>
                <a:lnTo>
                  <a:pt x="1743" y="1444"/>
                </a:lnTo>
                <a:lnTo>
                  <a:pt x="1742" y="1442"/>
                </a:lnTo>
                <a:lnTo>
                  <a:pt x="1742" y="1442"/>
                </a:lnTo>
                <a:lnTo>
                  <a:pt x="1736" y="1444"/>
                </a:lnTo>
                <a:lnTo>
                  <a:pt x="1731" y="1445"/>
                </a:lnTo>
                <a:lnTo>
                  <a:pt x="1729" y="1444"/>
                </a:lnTo>
                <a:lnTo>
                  <a:pt x="1728" y="1443"/>
                </a:lnTo>
                <a:lnTo>
                  <a:pt x="1728" y="1441"/>
                </a:lnTo>
                <a:lnTo>
                  <a:pt x="1729" y="1438"/>
                </a:lnTo>
                <a:lnTo>
                  <a:pt x="1729" y="1438"/>
                </a:lnTo>
                <a:lnTo>
                  <a:pt x="1724" y="1439"/>
                </a:lnTo>
                <a:lnTo>
                  <a:pt x="1721" y="1439"/>
                </a:lnTo>
                <a:lnTo>
                  <a:pt x="1717" y="1438"/>
                </a:lnTo>
                <a:lnTo>
                  <a:pt x="1712" y="1438"/>
                </a:lnTo>
                <a:lnTo>
                  <a:pt x="1712" y="1438"/>
                </a:lnTo>
                <a:lnTo>
                  <a:pt x="1710" y="1436"/>
                </a:lnTo>
                <a:lnTo>
                  <a:pt x="1709" y="1433"/>
                </a:lnTo>
                <a:lnTo>
                  <a:pt x="1708" y="1429"/>
                </a:lnTo>
                <a:lnTo>
                  <a:pt x="1706" y="1424"/>
                </a:lnTo>
                <a:lnTo>
                  <a:pt x="1705" y="1422"/>
                </a:lnTo>
                <a:lnTo>
                  <a:pt x="1703" y="1420"/>
                </a:lnTo>
                <a:lnTo>
                  <a:pt x="1703" y="1420"/>
                </a:lnTo>
                <a:lnTo>
                  <a:pt x="1700" y="1425"/>
                </a:lnTo>
                <a:lnTo>
                  <a:pt x="1696" y="1428"/>
                </a:lnTo>
                <a:lnTo>
                  <a:pt x="1687" y="1433"/>
                </a:lnTo>
                <a:lnTo>
                  <a:pt x="1684" y="1436"/>
                </a:lnTo>
                <a:lnTo>
                  <a:pt x="1681" y="1440"/>
                </a:lnTo>
                <a:lnTo>
                  <a:pt x="1678" y="1443"/>
                </a:lnTo>
                <a:lnTo>
                  <a:pt x="1677" y="1448"/>
                </a:lnTo>
                <a:lnTo>
                  <a:pt x="1677" y="1448"/>
                </a:lnTo>
                <a:lnTo>
                  <a:pt x="1678" y="1450"/>
                </a:lnTo>
                <a:lnTo>
                  <a:pt x="1679" y="1450"/>
                </a:lnTo>
                <a:lnTo>
                  <a:pt x="1681" y="1448"/>
                </a:lnTo>
                <a:lnTo>
                  <a:pt x="1683" y="1446"/>
                </a:lnTo>
                <a:lnTo>
                  <a:pt x="1684" y="1446"/>
                </a:lnTo>
                <a:lnTo>
                  <a:pt x="1686" y="1446"/>
                </a:lnTo>
                <a:lnTo>
                  <a:pt x="1686" y="1446"/>
                </a:lnTo>
                <a:lnTo>
                  <a:pt x="1686" y="1448"/>
                </a:lnTo>
                <a:lnTo>
                  <a:pt x="1686" y="1450"/>
                </a:lnTo>
                <a:lnTo>
                  <a:pt x="1687" y="1451"/>
                </a:lnTo>
                <a:lnTo>
                  <a:pt x="1689" y="1451"/>
                </a:lnTo>
                <a:lnTo>
                  <a:pt x="1692" y="1453"/>
                </a:lnTo>
                <a:lnTo>
                  <a:pt x="1693" y="1454"/>
                </a:lnTo>
                <a:lnTo>
                  <a:pt x="1694" y="1455"/>
                </a:lnTo>
                <a:lnTo>
                  <a:pt x="1694" y="1455"/>
                </a:lnTo>
                <a:lnTo>
                  <a:pt x="1692" y="1456"/>
                </a:lnTo>
                <a:lnTo>
                  <a:pt x="1691" y="1457"/>
                </a:lnTo>
                <a:lnTo>
                  <a:pt x="1690" y="1460"/>
                </a:lnTo>
                <a:lnTo>
                  <a:pt x="1690" y="1463"/>
                </a:lnTo>
                <a:lnTo>
                  <a:pt x="1690" y="1463"/>
                </a:lnTo>
                <a:lnTo>
                  <a:pt x="1693" y="1465"/>
                </a:lnTo>
                <a:lnTo>
                  <a:pt x="1697" y="1468"/>
                </a:lnTo>
                <a:lnTo>
                  <a:pt x="1703" y="1470"/>
                </a:lnTo>
                <a:lnTo>
                  <a:pt x="1710" y="1471"/>
                </a:lnTo>
                <a:lnTo>
                  <a:pt x="1718" y="1472"/>
                </a:lnTo>
                <a:lnTo>
                  <a:pt x="1725" y="1472"/>
                </a:lnTo>
                <a:lnTo>
                  <a:pt x="1732" y="1474"/>
                </a:lnTo>
                <a:lnTo>
                  <a:pt x="1734" y="1476"/>
                </a:lnTo>
                <a:lnTo>
                  <a:pt x="1737" y="1478"/>
                </a:lnTo>
                <a:lnTo>
                  <a:pt x="1739" y="1480"/>
                </a:lnTo>
                <a:lnTo>
                  <a:pt x="1742" y="1485"/>
                </a:lnTo>
                <a:lnTo>
                  <a:pt x="1742" y="1485"/>
                </a:lnTo>
                <a:lnTo>
                  <a:pt x="1746" y="1481"/>
                </a:lnTo>
                <a:lnTo>
                  <a:pt x="1751" y="1478"/>
                </a:lnTo>
                <a:lnTo>
                  <a:pt x="1759" y="1470"/>
                </a:lnTo>
                <a:lnTo>
                  <a:pt x="1765" y="1460"/>
                </a:lnTo>
                <a:lnTo>
                  <a:pt x="1772" y="1450"/>
                </a:lnTo>
                <a:lnTo>
                  <a:pt x="1772" y="1450"/>
                </a:lnTo>
                <a:lnTo>
                  <a:pt x="1767" y="1450"/>
                </a:lnTo>
                <a:lnTo>
                  <a:pt x="1765" y="1449"/>
                </a:lnTo>
                <a:lnTo>
                  <a:pt x="1765" y="1448"/>
                </a:lnTo>
                <a:lnTo>
                  <a:pt x="1765" y="1448"/>
                </a:lnTo>
                <a:lnTo>
                  <a:pt x="1767" y="1446"/>
                </a:lnTo>
                <a:lnTo>
                  <a:pt x="1770" y="1444"/>
                </a:lnTo>
                <a:lnTo>
                  <a:pt x="1773" y="1441"/>
                </a:lnTo>
                <a:lnTo>
                  <a:pt x="1773" y="1439"/>
                </a:lnTo>
                <a:lnTo>
                  <a:pt x="1772" y="1438"/>
                </a:lnTo>
                <a:lnTo>
                  <a:pt x="1772" y="1438"/>
                </a:lnTo>
                <a:lnTo>
                  <a:pt x="1766" y="1444"/>
                </a:lnTo>
                <a:lnTo>
                  <a:pt x="1761" y="1448"/>
                </a:lnTo>
                <a:lnTo>
                  <a:pt x="1755" y="1450"/>
                </a:lnTo>
                <a:lnTo>
                  <a:pt x="1748" y="1453"/>
                </a:lnTo>
                <a:lnTo>
                  <a:pt x="1748" y="1453"/>
                </a:lnTo>
                <a:close/>
                <a:moveTo>
                  <a:pt x="1759" y="1502"/>
                </a:moveTo>
                <a:lnTo>
                  <a:pt x="1759" y="1502"/>
                </a:lnTo>
                <a:lnTo>
                  <a:pt x="1766" y="1507"/>
                </a:lnTo>
                <a:lnTo>
                  <a:pt x="1775" y="1510"/>
                </a:lnTo>
                <a:lnTo>
                  <a:pt x="1783" y="1511"/>
                </a:lnTo>
                <a:lnTo>
                  <a:pt x="1792" y="1510"/>
                </a:lnTo>
                <a:lnTo>
                  <a:pt x="1799" y="1507"/>
                </a:lnTo>
                <a:lnTo>
                  <a:pt x="1807" y="1503"/>
                </a:lnTo>
                <a:lnTo>
                  <a:pt x="1813" y="1498"/>
                </a:lnTo>
                <a:lnTo>
                  <a:pt x="1819" y="1491"/>
                </a:lnTo>
                <a:lnTo>
                  <a:pt x="1823" y="1484"/>
                </a:lnTo>
                <a:lnTo>
                  <a:pt x="1826" y="1476"/>
                </a:lnTo>
                <a:lnTo>
                  <a:pt x="1827" y="1469"/>
                </a:lnTo>
                <a:lnTo>
                  <a:pt x="1827" y="1461"/>
                </a:lnTo>
                <a:lnTo>
                  <a:pt x="1825" y="1454"/>
                </a:lnTo>
                <a:lnTo>
                  <a:pt x="1821" y="1446"/>
                </a:lnTo>
                <a:lnTo>
                  <a:pt x="1814" y="1441"/>
                </a:lnTo>
                <a:lnTo>
                  <a:pt x="1805" y="1435"/>
                </a:lnTo>
                <a:lnTo>
                  <a:pt x="1805" y="1435"/>
                </a:lnTo>
                <a:lnTo>
                  <a:pt x="1795" y="1454"/>
                </a:lnTo>
                <a:lnTo>
                  <a:pt x="1783" y="1470"/>
                </a:lnTo>
                <a:lnTo>
                  <a:pt x="1759" y="1502"/>
                </a:lnTo>
                <a:lnTo>
                  <a:pt x="1759" y="1502"/>
                </a:lnTo>
                <a:close/>
                <a:moveTo>
                  <a:pt x="1841" y="1489"/>
                </a:moveTo>
                <a:lnTo>
                  <a:pt x="1841" y="1489"/>
                </a:lnTo>
                <a:lnTo>
                  <a:pt x="1826" y="1504"/>
                </a:lnTo>
                <a:lnTo>
                  <a:pt x="1811" y="1520"/>
                </a:lnTo>
                <a:lnTo>
                  <a:pt x="1811" y="1520"/>
                </a:lnTo>
                <a:lnTo>
                  <a:pt x="1820" y="1526"/>
                </a:lnTo>
                <a:lnTo>
                  <a:pt x="1828" y="1534"/>
                </a:lnTo>
                <a:lnTo>
                  <a:pt x="1836" y="1541"/>
                </a:lnTo>
                <a:lnTo>
                  <a:pt x="1843" y="1548"/>
                </a:lnTo>
                <a:lnTo>
                  <a:pt x="1843" y="1548"/>
                </a:lnTo>
                <a:lnTo>
                  <a:pt x="1861" y="1534"/>
                </a:lnTo>
                <a:lnTo>
                  <a:pt x="1865" y="1530"/>
                </a:lnTo>
                <a:lnTo>
                  <a:pt x="1868" y="1525"/>
                </a:lnTo>
                <a:lnTo>
                  <a:pt x="1870" y="1521"/>
                </a:lnTo>
                <a:lnTo>
                  <a:pt x="1871" y="1517"/>
                </a:lnTo>
                <a:lnTo>
                  <a:pt x="1871" y="1517"/>
                </a:lnTo>
                <a:lnTo>
                  <a:pt x="1867" y="1516"/>
                </a:lnTo>
                <a:lnTo>
                  <a:pt x="1864" y="1513"/>
                </a:lnTo>
                <a:lnTo>
                  <a:pt x="1857" y="1504"/>
                </a:lnTo>
                <a:lnTo>
                  <a:pt x="1854" y="1499"/>
                </a:lnTo>
                <a:lnTo>
                  <a:pt x="1851" y="1494"/>
                </a:lnTo>
                <a:lnTo>
                  <a:pt x="1846" y="1491"/>
                </a:lnTo>
                <a:lnTo>
                  <a:pt x="1841" y="1489"/>
                </a:lnTo>
                <a:lnTo>
                  <a:pt x="1841" y="1489"/>
                </a:lnTo>
                <a:close/>
                <a:moveTo>
                  <a:pt x="1427" y="1522"/>
                </a:moveTo>
                <a:lnTo>
                  <a:pt x="1427" y="1522"/>
                </a:lnTo>
                <a:lnTo>
                  <a:pt x="1427" y="1529"/>
                </a:lnTo>
                <a:lnTo>
                  <a:pt x="1428" y="1533"/>
                </a:lnTo>
                <a:lnTo>
                  <a:pt x="1429" y="1537"/>
                </a:lnTo>
                <a:lnTo>
                  <a:pt x="1429" y="1541"/>
                </a:lnTo>
                <a:lnTo>
                  <a:pt x="1429" y="1541"/>
                </a:lnTo>
                <a:lnTo>
                  <a:pt x="1426" y="1546"/>
                </a:lnTo>
                <a:lnTo>
                  <a:pt x="1422" y="1549"/>
                </a:lnTo>
                <a:lnTo>
                  <a:pt x="1417" y="1550"/>
                </a:lnTo>
                <a:lnTo>
                  <a:pt x="1413" y="1551"/>
                </a:lnTo>
                <a:lnTo>
                  <a:pt x="1407" y="1551"/>
                </a:lnTo>
                <a:lnTo>
                  <a:pt x="1402" y="1550"/>
                </a:lnTo>
                <a:lnTo>
                  <a:pt x="1396" y="1548"/>
                </a:lnTo>
                <a:lnTo>
                  <a:pt x="1390" y="1546"/>
                </a:lnTo>
                <a:lnTo>
                  <a:pt x="1390" y="1546"/>
                </a:lnTo>
                <a:lnTo>
                  <a:pt x="1388" y="1550"/>
                </a:lnTo>
                <a:lnTo>
                  <a:pt x="1385" y="1554"/>
                </a:lnTo>
                <a:lnTo>
                  <a:pt x="1379" y="1561"/>
                </a:lnTo>
                <a:lnTo>
                  <a:pt x="1376" y="1564"/>
                </a:lnTo>
                <a:lnTo>
                  <a:pt x="1373" y="1568"/>
                </a:lnTo>
                <a:lnTo>
                  <a:pt x="1372" y="1574"/>
                </a:lnTo>
                <a:lnTo>
                  <a:pt x="1372" y="1580"/>
                </a:lnTo>
                <a:lnTo>
                  <a:pt x="1372" y="1580"/>
                </a:lnTo>
                <a:lnTo>
                  <a:pt x="1379" y="1582"/>
                </a:lnTo>
                <a:lnTo>
                  <a:pt x="1385" y="1584"/>
                </a:lnTo>
                <a:lnTo>
                  <a:pt x="1392" y="1584"/>
                </a:lnTo>
                <a:lnTo>
                  <a:pt x="1399" y="1584"/>
                </a:lnTo>
                <a:lnTo>
                  <a:pt x="1405" y="1583"/>
                </a:lnTo>
                <a:lnTo>
                  <a:pt x="1412" y="1581"/>
                </a:lnTo>
                <a:lnTo>
                  <a:pt x="1424" y="1577"/>
                </a:lnTo>
                <a:lnTo>
                  <a:pt x="1434" y="1569"/>
                </a:lnTo>
                <a:lnTo>
                  <a:pt x="1444" y="1562"/>
                </a:lnTo>
                <a:lnTo>
                  <a:pt x="1454" y="1552"/>
                </a:lnTo>
                <a:lnTo>
                  <a:pt x="1461" y="1544"/>
                </a:lnTo>
                <a:lnTo>
                  <a:pt x="1461" y="1544"/>
                </a:lnTo>
                <a:lnTo>
                  <a:pt x="1461" y="1540"/>
                </a:lnTo>
                <a:lnTo>
                  <a:pt x="1460" y="1538"/>
                </a:lnTo>
                <a:lnTo>
                  <a:pt x="1457" y="1533"/>
                </a:lnTo>
                <a:lnTo>
                  <a:pt x="1455" y="1532"/>
                </a:lnTo>
                <a:lnTo>
                  <a:pt x="1454" y="1530"/>
                </a:lnTo>
                <a:lnTo>
                  <a:pt x="1454" y="1528"/>
                </a:lnTo>
                <a:lnTo>
                  <a:pt x="1455" y="1524"/>
                </a:lnTo>
                <a:lnTo>
                  <a:pt x="1455" y="1524"/>
                </a:lnTo>
                <a:lnTo>
                  <a:pt x="1447" y="1523"/>
                </a:lnTo>
                <a:lnTo>
                  <a:pt x="1442" y="1522"/>
                </a:lnTo>
                <a:lnTo>
                  <a:pt x="1435" y="1522"/>
                </a:lnTo>
                <a:lnTo>
                  <a:pt x="1427" y="1522"/>
                </a:lnTo>
                <a:lnTo>
                  <a:pt x="1427" y="1522"/>
                </a:lnTo>
                <a:close/>
                <a:moveTo>
                  <a:pt x="1856" y="1571"/>
                </a:moveTo>
                <a:lnTo>
                  <a:pt x="1856" y="1571"/>
                </a:lnTo>
                <a:lnTo>
                  <a:pt x="1859" y="1576"/>
                </a:lnTo>
                <a:lnTo>
                  <a:pt x="1865" y="1579"/>
                </a:lnTo>
                <a:lnTo>
                  <a:pt x="1870" y="1581"/>
                </a:lnTo>
                <a:lnTo>
                  <a:pt x="1873" y="1581"/>
                </a:lnTo>
                <a:lnTo>
                  <a:pt x="1875" y="1580"/>
                </a:lnTo>
                <a:lnTo>
                  <a:pt x="1875" y="1580"/>
                </a:lnTo>
                <a:lnTo>
                  <a:pt x="1883" y="1568"/>
                </a:lnTo>
                <a:lnTo>
                  <a:pt x="1891" y="1553"/>
                </a:lnTo>
                <a:lnTo>
                  <a:pt x="1896" y="1546"/>
                </a:lnTo>
                <a:lnTo>
                  <a:pt x="1899" y="1537"/>
                </a:lnTo>
                <a:lnTo>
                  <a:pt x="1900" y="1529"/>
                </a:lnTo>
                <a:lnTo>
                  <a:pt x="1901" y="1520"/>
                </a:lnTo>
                <a:lnTo>
                  <a:pt x="1901" y="1520"/>
                </a:lnTo>
                <a:lnTo>
                  <a:pt x="1887" y="1532"/>
                </a:lnTo>
                <a:lnTo>
                  <a:pt x="1874" y="1545"/>
                </a:lnTo>
                <a:lnTo>
                  <a:pt x="1868" y="1551"/>
                </a:lnTo>
                <a:lnTo>
                  <a:pt x="1864" y="1557"/>
                </a:lnTo>
                <a:lnTo>
                  <a:pt x="1859" y="1564"/>
                </a:lnTo>
                <a:lnTo>
                  <a:pt x="1856" y="1571"/>
                </a:lnTo>
                <a:lnTo>
                  <a:pt x="1856" y="1571"/>
                </a:lnTo>
                <a:close/>
                <a:moveTo>
                  <a:pt x="2102" y="1535"/>
                </a:moveTo>
                <a:lnTo>
                  <a:pt x="2102" y="1535"/>
                </a:lnTo>
                <a:lnTo>
                  <a:pt x="2099" y="1533"/>
                </a:lnTo>
                <a:lnTo>
                  <a:pt x="2098" y="1531"/>
                </a:lnTo>
                <a:lnTo>
                  <a:pt x="2094" y="1524"/>
                </a:lnTo>
                <a:lnTo>
                  <a:pt x="2094" y="1524"/>
                </a:lnTo>
                <a:lnTo>
                  <a:pt x="2093" y="1526"/>
                </a:lnTo>
                <a:lnTo>
                  <a:pt x="2093" y="1529"/>
                </a:lnTo>
                <a:lnTo>
                  <a:pt x="2095" y="1533"/>
                </a:lnTo>
                <a:lnTo>
                  <a:pt x="2097" y="1535"/>
                </a:lnTo>
                <a:lnTo>
                  <a:pt x="2099" y="1536"/>
                </a:lnTo>
                <a:lnTo>
                  <a:pt x="2100" y="1537"/>
                </a:lnTo>
                <a:lnTo>
                  <a:pt x="2102" y="1535"/>
                </a:lnTo>
                <a:lnTo>
                  <a:pt x="2102" y="1535"/>
                </a:lnTo>
                <a:close/>
                <a:moveTo>
                  <a:pt x="2051" y="1539"/>
                </a:moveTo>
                <a:lnTo>
                  <a:pt x="2051" y="1539"/>
                </a:lnTo>
                <a:lnTo>
                  <a:pt x="2054" y="1547"/>
                </a:lnTo>
                <a:lnTo>
                  <a:pt x="2056" y="1554"/>
                </a:lnTo>
                <a:lnTo>
                  <a:pt x="2058" y="1557"/>
                </a:lnTo>
                <a:lnTo>
                  <a:pt x="2061" y="1560"/>
                </a:lnTo>
                <a:lnTo>
                  <a:pt x="2063" y="1562"/>
                </a:lnTo>
                <a:lnTo>
                  <a:pt x="2066" y="1563"/>
                </a:lnTo>
                <a:lnTo>
                  <a:pt x="2066" y="1563"/>
                </a:lnTo>
                <a:lnTo>
                  <a:pt x="2069" y="1562"/>
                </a:lnTo>
                <a:lnTo>
                  <a:pt x="2072" y="1560"/>
                </a:lnTo>
                <a:lnTo>
                  <a:pt x="2077" y="1555"/>
                </a:lnTo>
                <a:lnTo>
                  <a:pt x="2082" y="1551"/>
                </a:lnTo>
                <a:lnTo>
                  <a:pt x="2084" y="1550"/>
                </a:lnTo>
                <a:lnTo>
                  <a:pt x="2087" y="1548"/>
                </a:lnTo>
                <a:lnTo>
                  <a:pt x="2087" y="1548"/>
                </a:lnTo>
                <a:lnTo>
                  <a:pt x="2085" y="1541"/>
                </a:lnTo>
                <a:lnTo>
                  <a:pt x="2082" y="1537"/>
                </a:lnTo>
                <a:lnTo>
                  <a:pt x="2079" y="1534"/>
                </a:lnTo>
                <a:lnTo>
                  <a:pt x="2075" y="1534"/>
                </a:lnTo>
                <a:lnTo>
                  <a:pt x="2069" y="1535"/>
                </a:lnTo>
                <a:lnTo>
                  <a:pt x="2064" y="1536"/>
                </a:lnTo>
                <a:lnTo>
                  <a:pt x="2051" y="1539"/>
                </a:lnTo>
                <a:lnTo>
                  <a:pt x="2051" y="1539"/>
                </a:lnTo>
                <a:close/>
                <a:moveTo>
                  <a:pt x="2040" y="1576"/>
                </a:moveTo>
                <a:lnTo>
                  <a:pt x="2040" y="1576"/>
                </a:lnTo>
                <a:lnTo>
                  <a:pt x="2041" y="1570"/>
                </a:lnTo>
                <a:lnTo>
                  <a:pt x="2041" y="1564"/>
                </a:lnTo>
                <a:lnTo>
                  <a:pt x="2039" y="1559"/>
                </a:lnTo>
                <a:lnTo>
                  <a:pt x="2037" y="1553"/>
                </a:lnTo>
                <a:lnTo>
                  <a:pt x="2032" y="1542"/>
                </a:lnTo>
                <a:lnTo>
                  <a:pt x="2026" y="1533"/>
                </a:lnTo>
                <a:lnTo>
                  <a:pt x="2026" y="1533"/>
                </a:lnTo>
                <a:lnTo>
                  <a:pt x="2025" y="1546"/>
                </a:lnTo>
                <a:lnTo>
                  <a:pt x="2025" y="1552"/>
                </a:lnTo>
                <a:lnTo>
                  <a:pt x="2026" y="1560"/>
                </a:lnTo>
                <a:lnTo>
                  <a:pt x="2027" y="1566"/>
                </a:lnTo>
                <a:lnTo>
                  <a:pt x="2031" y="1570"/>
                </a:lnTo>
                <a:lnTo>
                  <a:pt x="2035" y="1575"/>
                </a:lnTo>
                <a:lnTo>
                  <a:pt x="2037" y="1576"/>
                </a:lnTo>
                <a:lnTo>
                  <a:pt x="2040" y="1576"/>
                </a:lnTo>
                <a:lnTo>
                  <a:pt x="2040" y="1576"/>
                </a:lnTo>
                <a:close/>
                <a:moveTo>
                  <a:pt x="1954" y="1548"/>
                </a:moveTo>
                <a:lnTo>
                  <a:pt x="1954" y="1548"/>
                </a:lnTo>
                <a:lnTo>
                  <a:pt x="1954" y="1557"/>
                </a:lnTo>
                <a:lnTo>
                  <a:pt x="1951" y="1568"/>
                </a:lnTo>
                <a:lnTo>
                  <a:pt x="1946" y="1589"/>
                </a:lnTo>
                <a:lnTo>
                  <a:pt x="1945" y="1597"/>
                </a:lnTo>
                <a:lnTo>
                  <a:pt x="1945" y="1602"/>
                </a:lnTo>
                <a:lnTo>
                  <a:pt x="1946" y="1607"/>
                </a:lnTo>
                <a:lnTo>
                  <a:pt x="1947" y="1610"/>
                </a:lnTo>
                <a:lnTo>
                  <a:pt x="1950" y="1614"/>
                </a:lnTo>
                <a:lnTo>
                  <a:pt x="1954" y="1617"/>
                </a:lnTo>
                <a:lnTo>
                  <a:pt x="1958" y="1621"/>
                </a:lnTo>
                <a:lnTo>
                  <a:pt x="1958" y="1621"/>
                </a:lnTo>
                <a:lnTo>
                  <a:pt x="1961" y="1616"/>
                </a:lnTo>
                <a:lnTo>
                  <a:pt x="1963" y="1613"/>
                </a:lnTo>
                <a:lnTo>
                  <a:pt x="1966" y="1605"/>
                </a:lnTo>
                <a:lnTo>
                  <a:pt x="1966" y="1596"/>
                </a:lnTo>
                <a:lnTo>
                  <a:pt x="1965" y="1586"/>
                </a:lnTo>
                <a:lnTo>
                  <a:pt x="1963" y="1578"/>
                </a:lnTo>
                <a:lnTo>
                  <a:pt x="1960" y="1568"/>
                </a:lnTo>
                <a:lnTo>
                  <a:pt x="1954" y="1548"/>
                </a:lnTo>
                <a:lnTo>
                  <a:pt x="1954" y="1548"/>
                </a:lnTo>
                <a:close/>
                <a:moveTo>
                  <a:pt x="1901" y="1586"/>
                </a:moveTo>
                <a:lnTo>
                  <a:pt x="1901" y="1586"/>
                </a:lnTo>
                <a:lnTo>
                  <a:pt x="1906" y="1590"/>
                </a:lnTo>
                <a:lnTo>
                  <a:pt x="1912" y="1592"/>
                </a:lnTo>
                <a:lnTo>
                  <a:pt x="1926" y="1595"/>
                </a:lnTo>
                <a:lnTo>
                  <a:pt x="1926" y="1595"/>
                </a:lnTo>
                <a:lnTo>
                  <a:pt x="1928" y="1586"/>
                </a:lnTo>
                <a:lnTo>
                  <a:pt x="1928" y="1578"/>
                </a:lnTo>
                <a:lnTo>
                  <a:pt x="1929" y="1570"/>
                </a:lnTo>
                <a:lnTo>
                  <a:pt x="1932" y="1561"/>
                </a:lnTo>
                <a:lnTo>
                  <a:pt x="1932" y="1561"/>
                </a:lnTo>
                <a:lnTo>
                  <a:pt x="1930" y="1560"/>
                </a:lnTo>
                <a:lnTo>
                  <a:pt x="1928" y="1559"/>
                </a:lnTo>
                <a:lnTo>
                  <a:pt x="1926" y="1555"/>
                </a:lnTo>
                <a:lnTo>
                  <a:pt x="1922" y="1552"/>
                </a:lnTo>
                <a:lnTo>
                  <a:pt x="1920" y="1551"/>
                </a:lnTo>
                <a:lnTo>
                  <a:pt x="1917" y="1550"/>
                </a:lnTo>
                <a:lnTo>
                  <a:pt x="1917" y="1550"/>
                </a:lnTo>
                <a:lnTo>
                  <a:pt x="1916" y="1555"/>
                </a:lnTo>
                <a:lnTo>
                  <a:pt x="1913" y="1560"/>
                </a:lnTo>
                <a:lnTo>
                  <a:pt x="1908" y="1567"/>
                </a:lnTo>
                <a:lnTo>
                  <a:pt x="1904" y="1570"/>
                </a:lnTo>
                <a:lnTo>
                  <a:pt x="1902" y="1575"/>
                </a:lnTo>
                <a:lnTo>
                  <a:pt x="1901" y="1580"/>
                </a:lnTo>
                <a:lnTo>
                  <a:pt x="1901" y="1586"/>
                </a:lnTo>
                <a:lnTo>
                  <a:pt x="1901" y="1586"/>
                </a:lnTo>
                <a:close/>
                <a:moveTo>
                  <a:pt x="1374" y="1616"/>
                </a:moveTo>
                <a:lnTo>
                  <a:pt x="1374" y="1616"/>
                </a:lnTo>
                <a:lnTo>
                  <a:pt x="1383" y="1620"/>
                </a:lnTo>
                <a:lnTo>
                  <a:pt x="1392" y="1622"/>
                </a:lnTo>
                <a:lnTo>
                  <a:pt x="1401" y="1623"/>
                </a:lnTo>
                <a:lnTo>
                  <a:pt x="1410" y="1623"/>
                </a:lnTo>
                <a:lnTo>
                  <a:pt x="1418" y="1622"/>
                </a:lnTo>
                <a:lnTo>
                  <a:pt x="1426" y="1619"/>
                </a:lnTo>
                <a:lnTo>
                  <a:pt x="1433" y="1615"/>
                </a:lnTo>
                <a:lnTo>
                  <a:pt x="1440" y="1612"/>
                </a:lnTo>
                <a:lnTo>
                  <a:pt x="1452" y="1602"/>
                </a:lnTo>
                <a:lnTo>
                  <a:pt x="1464" y="1591"/>
                </a:lnTo>
                <a:lnTo>
                  <a:pt x="1475" y="1579"/>
                </a:lnTo>
                <a:lnTo>
                  <a:pt x="1485" y="1567"/>
                </a:lnTo>
                <a:lnTo>
                  <a:pt x="1485" y="1567"/>
                </a:lnTo>
                <a:lnTo>
                  <a:pt x="1484" y="1565"/>
                </a:lnTo>
                <a:lnTo>
                  <a:pt x="1482" y="1563"/>
                </a:lnTo>
                <a:lnTo>
                  <a:pt x="1484" y="1559"/>
                </a:lnTo>
                <a:lnTo>
                  <a:pt x="1484" y="1554"/>
                </a:lnTo>
                <a:lnTo>
                  <a:pt x="1482" y="1553"/>
                </a:lnTo>
                <a:lnTo>
                  <a:pt x="1480" y="1552"/>
                </a:lnTo>
                <a:lnTo>
                  <a:pt x="1480" y="1552"/>
                </a:lnTo>
                <a:lnTo>
                  <a:pt x="1469" y="1564"/>
                </a:lnTo>
                <a:lnTo>
                  <a:pt x="1457" y="1575"/>
                </a:lnTo>
                <a:lnTo>
                  <a:pt x="1433" y="1595"/>
                </a:lnTo>
                <a:lnTo>
                  <a:pt x="1433" y="1595"/>
                </a:lnTo>
                <a:lnTo>
                  <a:pt x="1412" y="1599"/>
                </a:lnTo>
                <a:lnTo>
                  <a:pt x="1392" y="1604"/>
                </a:lnTo>
                <a:lnTo>
                  <a:pt x="1384" y="1604"/>
                </a:lnTo>
                <a:lnTo>
                  <a:pt x="1375" y="1604"/>
                </a:lnTo>
                <a:lnTo>
                  <a:pt x="1368" y="1602"/>
                </a:lnTo>
                <a:lnTo>
                  <a:pt x="1361" y="1599"/>
                </a:lnTo>
                <a:lnTo>
                  <a:pt x="1361" y="1599"/>
                </a:lnTo>
                <a:lnTo>
                  <a:pt x="1364" y="1600"/>
                </a:lnTo>
                <a:lnTo>
                  <a:pt x="1366" y="1602"/>
                </a:lnTo>
                <a:lnTo>
                  <a:pt x="1368" y="1607"/>
                </a:lnTo>
                <a:lnTo>
                  <a:pt x="1371" y="1612"/>
                </a:lnTo>
                <a:lnTo>
                  <a:pt x="1374" y="1616"/>
                </a:lnTo>
                <a:lnTo>
                  <a:pt x="1374" y="1616"/>
                </a:lnTo>
                <a:close/>
                <a:moveTo>
                  <a:pt x="1977" y="1561"/>
                </a:moveTo>
                <a:lnTo>
                  <a:pt x="1977" y="1561"/>
                </a:lnTo>
                <a:lnTo>
                  <a:pt x="1979" y="1564"/>
                </a:lnTo>
                <a:lnTo>
                  <a:pt x="1980" y="1568"/>
                </a:lnTo>
                <a:lnTo>
                  <a:pt x="1981" y="1572"/>
                </a:lnTo>
                <a:lnTo>
                  <a:pt x="1984" y="1576"/>
                </a:lnTo>
                <a:lnTo>
                  <a:pt x="1984" y="1576"/>
                </a:lnTo>
                <a:lnTo>
                  <a:pt x="1992" y="1576"/>
                </a:lnTo>
                <a:lnTo>
                  <a:pt x="1999" y="1575"/>
                </a:lnTo>
                <a:lnTo>
                  <a:pt x="2011" y="1569"/>
                </a:lnTo>
                <a:lnTo>
                  <a:pt x="2011" y="1569"/>
                </a:lnTo>
                <a:lnTo>
                  <a:pt x="2011" y="1564"/>
                </a:lnTo>
                <a:lnTo>
                  <a:pt x="2009" y="1560"/>
                </a:lnTo>
                <a:lnTo>
                  <a:pt x="2005" y="1552"/>
                </a:lnTo>
                <a:lnTo>
                  <a:pt x="2005" y="1552"/>
                </a:lnTo>
                <a:lnTo>
                  <a:pt x="1996" y="1553"/>
                </a:lnTo>
                <a:lnTo>
                  <a:pt x="1989" y="1553"/>
                </a:lnTo>
                <a:lnTo>
                  <a:pt x="1986" y="1554"/>
                </a:lnTo>
                <a:lnTo>
                  <a:pt x="1982" y="1555"/>
                </a:lnTo>
                <a:lnTo>
                  <a:pt x="1979" y="1557"/>
                </a:lnTo>
                <a:lnTo>
                  <a:pt x="1977" y="1561"/>
                </a:lnTo>
                <a:lnTo>
                  <a:pt x="1977" y="1561"/>
                </a:lnTo>
                <a:close/>
                <a:moveTo>
                  <a:pt x="1476" y="1627"/>
                </a:moveTo>
                <a:lnTo>
                  <a:pt x="1476" y="1627"/>
                </a:lnTo>
                <a:lnTo>
                  <a:pt x="1474" y="1626"/>
                </a:lnTo>
                <a:lnTo>
                  <a:pt x="1473" y="1624"/>
                </a:lnTo>
                <a:lnTo>
                  <a:pt x="1472" y="1619"/>
                </a:lnTo>
                <a:lnTo>
                  <a:pt x="1471" y="1614"/>
                </a:lnTo>
                <a:lnTo>
                  <a:pt x="1470" y="1613"/>
                </a:lnTo>
                <a:lnTo>
                  <a:pt x="1467" y="1612"/>
                </a:lnTo>
                <a:lnTo>
                  <a:pt x="1467" y="1612"/>
                </a:lnTo>
                <a:lnTo>
                  <a:pt x="1463" y="1616"/>
                </a:lnTo>
                <a:lnTo>
                  <a:pt x="1460" y="1621"/>
                </a:lnTo>
                <a:lnTo>
                  <a:pt x="1460" y="1625"/>
                </a:lnTo>
                <a:lnTo>
                  <a:pt x="1461" y="1629"/>
                </a:lnTo>
                <a:lnTo>
                  <a:pt x="1463" y="1631"/>
                </a:lnTo>
                <a:lnTo>
                  <a:pt x="1466" y="1632"/>
                </a:lnTo>
                <a:lnTo>
                  <a:pt x="1471" y="1631"/>
                </a:lnTo>
                <a:lnTo>
                  <a:pt x="1476" y="1627"/>
                </a:lnTo>
                <a:lnTo>
                  <a:pt x="1476" y="1627"/>
                </a:lnTo>
                <a:close/>
                <a:moveTo>
                  <a:pt x="1151" y="2298"/>
                </a:moveTo>
                <a:lnTo>
                  <a:pt x="1151" y="2298"/>
                </a:lnTo>
                <a:lnTo>
                  <a:pt x="1153" y="2298"/>
                </a:lnTo>
                <a:lnTo>
                  <a:pt x="1153" y="2301"/>
                </a:lnTo>
                <a:lnTo>
                  <a:pt x="1153" y="2301"/>
                </a:lnTo>
                <a:lnTo>
                  <a:pt x="1147" y="2297"/>
                </a:lnTo>
                <a:lnTo>
                  <a:pt x="1142" y="2297"/>
                </a:lnTo>
                <a:lnTo>
                  <a:pt x="1137" y="2297"/>
                </a:lnTo>
                <a:lnTo>
                  <a:pt x="1131" y="2297"/>
                </a:lnTo>
                <a:lnTo>
                  <a:pt x="1119" y="2299"/>
                </a:lnTo>
                <a:lnTo>
                  <a:pt x="1107" y="2303"/>
                </a:lnTo>
                <a:lnTo>
                  <a:pt x="1107" y="2303"/>
                </a:lnTo>
                <a:lnTo>
                  <a:pt x="1094" y="2303"/>
                </a:lnTo>
                <a:lnTo>
                  <a:pt x="1082" y="2304"/>
                </a:lnTo>
                <a:lnTo>
                  <a:pt x="1058" y="2303"/>
                </a:lnTo>
                <a:lnTo>
                  <a:pt x="1035" y="2303"/>
                </a:lnTo>
                <a:lnTo>
                  <a:pt x="1012" y="2303"/>
                </a:lnTo>
                <a:lnTo>
                  <a:pt x="1012" y="2303"/>
                </a:lnTo>
                <a:lnTo>
                  <a:pt x="886" y="2307"/>
                </a:lnTo>
                <a:lnTo>
                  <a:pt x="760" y="2310"/>
                </a:lnTo>
                <a:lnTo>
                  <a:pt x="760" y="2310"/>
                </a:lnTo>
                <a:lnTo>
                  <a:pt x="714" y="2311"/>
                </a:lnTo>
                <a:lnTo>
                  <a:pt x="669" y="2311"/>
                </a:lnTo>
                <a:lnTo>
                  <a:pt x="625" y="2309"/>
                </a:lnTo>
                <a:lnTo>
                  <a:pt x="586" y="2306"/>
                </a:lnTo>
                <a:lnTo>
                  <a:pt x="586" y="2306"/>
                </a:lnTo>
                <a:lnTo>
                  <a:pt x="588" y="2309"/>
                </a:lnTo>
                <a:lnTo>
                  <a:pt x="592" y="2311"/>
                </a:lnTo>
                <a:lnTo>
                  <a:pt x="600" y="2314"/>
                </a:lnTo>
                <a:lnTo>
                  <a:pt x="612" y="2318"/>
                </a:lnTo>
                <a:lnTo>
                  <a:pt x="624" y="2319"/>
                </a:lnTo>
                <a:lnTo>
                  <a:pt x="643" y="2322"/>
                </a:lnTo>
                <a:lnTo>
                  <a:pt x="645" y="2322"/>
                </a:lnTo>
                <a:lnTo>
                  <a:pt x="646" y="2323"/>
                </a:lnTo>
                <a:lnTo>
                  <a:pt x="645" y="2324"/>
                </a:lnTo>
                <a:lnTo>
                  <a:pt x="643" y="2325"/>
                </a:lnTo>
                <a:lnTo>
                  <a:pt x="643" y="2325"/>
                </a:lnTo>
                <a:lnTo>
                  <a:pt x="665" y="2326"/>
                </a:lnTo>
                <a:lnTo>
                  <a:pt x="689" y="2329"/>
                </a:lnTo>
                <a:lnTo>
                  <a:pt x="738" y="2336"/>
                </a:lnTo>
                <a:lnTo>
                  <a:pt x="738" y="2336"/>
                </a:lnTo>
                <a:lnTo>
                  <a:pt x="735" y="2338"/>
                </a:lnTo>
                <a:lnTo>
                  <a:pt x="730" y="2339"/>
                </a:lnTo>
                <a:lnTo>
                  <a:pt x="720" y="2338"/>
                </a:lnTo>
                <a:lnTo>
                  <a:pt x="712" y="2337"/>
                </a:lnTo>
                <a:lnTo>
                  <a:pt x="707" y="2338"/>
                </a:lnTo>
                <a:lnTo>
                  <a:pt x="705" y="2340"/>
                </a:lnTo>
                <a:lnTo>
                  <a:pt x="705" y="2340"/>
                </a:lnTo>
                <a:lnTo>
                  <a:pt x="709" y="2342"/>
                </a:lnTo>
                <a:lnTo>
                  <a:pt x="715" y="2344"/>
                </a:lnTo>
                <a:lnTo>
                  <a:pt x="721" y="2344"/>
                </a:lnTo>
                <a:lnTo>
                  <a:pt x="723" y="2344"/>
                </a:lnTo>
                <a:lnTo>
                  <a:pt x="727" y="2342"/>
                </a:lnTo>
                <a:lnTo>
                  <a:pt x="727" y="2342"/>
                </a:lnTo>
                <a:lnTo>
                  <a:pt x="727" y="2347"/>
                </a:lnTo>
                <a:lnTo>
                  <a:pt x="729" y="2349"/>
                </a:lnTo>
                <a:lnTo>
                  <a:pt x="729" y="2349"/>
                </a:lnTo>
                <a:lnTo>
                  <a:pt x="750" y="2352"/>
                </a:lnTo>
                <a:lnTo>
                  <a:pt x="771" y="2353"/>
                </a:lnTo>
                <a:lnTo>
                  <a:pt x="793" y="2354"/>
                </a:lnTo>
                <a:lnTo>
                  <a:pt x="813" y="2355"/>
                </a:lnTo>
                <a:lnTo>
                  <a:pt x="855" y="2354"/>
                </a:lnTo>
                <a:lnTo>
                  <a:pt x="898" y="2353"/>
                </a:lnTo>
                <a:lnTo>
                  <a:pt x="898" y="2353"/>
                </a:lnTo>
                <a:lnTo>
                  <a:pt x="897" y="2355"/>
                </a:lnTo>
                <a:lnTo>
                  <a:pt x="897" y="2356"/>
                </a:lnTo>
                <a:lnTo>
                  <a:pt x="898" y="2356"/>
                </a:lnTo>
                <a:lnTo>
                  <a:pt x="901" y="2357"/>
                </a:lnTo>
                <a:lnTo>
                  <a:pt x="906" y="2357"/>
                </a:lnTo>
                <a:lnTo>
                  <a:pt x="911" y="2355"/>
                </a:lnTo>
                <a:lnTo>
                  <a:pt x="911" y="2355"/>
                </a:lnTo>
                <a:lnTo>
                  <a:pt x="907" y="2354"/>
                </a:lnTo>
                <a:lnTo>
                  <a:pt x="907" y="2353"/>
                </a:lnTo>
                <a:lnTo>
                  <a:pt x="909" y="2352"/>
                </a:lnTo>
                <a:lnTo>
                  <a:pt x="913" y="2351"/>
                </a:lnTo>
                <a:lnTo>
                  <a:pt x="919" y="2350"/>
                </a:lnTo>
                <a:lnTo>
                  <a:pt x="934" y="2348"/>
                </a:lnTo>
                <a:lnTo>
                  <a:pt x="947" y="2344"/>
                </a:lnTo>
                <a:lnTo>
                  <a:pt x="947" y="2344"/>
                </a:lnTo>
                <a:lnTo>
                  <a:pt x="945" y="2349"/>
                </a:lnTo>
                <a:lnTo>
                  <a:pt x="945" y="2350"/>
                </a:lnTo>
                <a:lnTo>
                  <a:pt x="947" y="2351"/>
                </a:lnTo>
                <a:lnTo>
                  <a:pt x="947" y="2351"/>
                </a:lnTo>
                <a:lnTo>
                  <a:pt x="948" y="2350"/>
                </a:lnTo>
                <a:lnTo>
                  <a:pt x="950" y="2349"/>
                </a:lnTo>
                <a:lnTo>
                  <a:pt x="956" y="2350"/>
                </a:lnTo>
                <a:lnTo>
                  <a:pt x="960" y="2351"/>
                </a:lnTo>
                <a:lnTo>
                  <a:pt x="963" y="2352"/>
                </a:lnTo>
                <a:lnTo>
                  <a:pt x="966" y="2351"/>
                </a:lnTo>
                <a:lnTo>
                  <a:pt x="966" y="2351"/>
                </a:lnTo>
                <a:lnTo>
                  <a:pt x="965" y="2349"/>
                </a:lnTo>
                <a:lnTo>
                  <a:pt x="966" y="2347"/>
                </a:lnTo>
                <a:lnTo>
                  <a:pt x="967" y="2346"/>
                </a:lnTo>
                <a:lnTo>
                  <a:pt x="970" y="2344"/>
                </a:lnTo>
                <a:lnTo>
                  <a:pt x="975" y="2343"/>
                </a:lnTo>
                <a:lnTo>
                  <a:pt x="981" y="2342"/>
                </a:lnTo>
                <a:lnTo>
                  <a:pt x="996" y="2342"/>
                </a:lnTo>
                <a:lnTo>
                  <a:pt x="1004" y="2342"/>
                </a:lnTo>
                <a:lnTo>
                  <a:pt x="1008" y="2340"/>
                </a:lnTo>
                <a:lnTo>
                  <a:pt x="1008" y="2340"/>
                </a:lnTo>
                <a:lnTo>
                  <a:pt x="1005" y="2340"/>
                </a:lnTo>
                <a:lnTo>
                  <a:pt x="1003" y="2339"/>
                </a:lnTo>
                <a:lnTo>
                  <a:pt x="1002" y="2338"/>
                </a:lnTo>
                <a:lnTo>
                  <a:pt x="1002" y="2338"/>
                </a:lnTo>
                <a:lnTo>
                  <a:pt x="1006" y="2339"/>
                </a:lnTo>
                <a:lnTo>
                  <a:pt x="1008" y="2338"/>
                </a:lnTo>
                <a:lnTo>
                  <a:pt x="1015" y="2337"/>
                </a:lnTo>
                <a:lnTo>
                  <a:pt x="1017" y="2337"/>
                </a:lnTo>
                <a:lnTo>
                  <a:pt x="1019" y="2337"/>
                </a:lnTo>
                <a:lnTo>
                  <a:pt x="1020" y="2338"/>
                </a:lnTo>
                <a:lnTo>
                  <a:pt x="1021" y="2340"/>
                </a:lnTo>
                <a:lnTo>
                  <a:pt x="1021" y="2340"/>
                </a:lnTo>
                <a:lnTo>
                  <a:pt x="1018" y="2340"/>
                </a:lnTo>
                <a:lnTo>
                  <a:pt x="1015" y="2340"/>
                </a:lnTo>
                <a:lnTo>
                  <a:pt x="1011" y="2340"/>
                </a:lnTo>
                <a:lnTo>
                  <a:pt x="1011" y="2341"/>
                </a:lnTo>
                <a:lnTo>
                  <a:pt x="1010" y="2342"/>
                </a:lnTo>
                <a:lnTo>
                  <a:pt x="1010" y="2342"/>
                </a:lnTo>
                <a:lnTo>
                  <a:pt x="1025" y="2341"/>
                </a:lnTo>
                <a:lnTo>
                  <a:pt x="1033" y="2340"/>
                </a:lnTo>
                <a:lnTo>
                  <a:pt x="1038" y="2338"/>
                </a:lnTo>
                <a:lnTo>
                  <a:pt x="1038" y="2338"/>
                </a:lnTo>
                <a:lnTo>
                  <a:pt x="1032" y="2338"/>
                </a:lnTo>
                <a:lnTo>
                  <a:pt x="1030" y="2337"/>
                </a:lnTo>
                <a:lnTo>
                  <a:pt x="1030" y="2336"/>
                </a:lnTo>
                <a:lnTo>
                  <a:pt x="1030" y="2334"/>
                </a:lnTo>
                <a:lnTo>
                  <a:pt x="1030" y="2334"/>
                </a:lnTo>
                <a:lnTo>
                  <a:pt x="1027" y="2336"/>
                </a:lnTo>
                <a:lnTo>
                  <a:pt x="1025" y="2337"/>
                </a:lnTo>
                <a:lnTo>
                  <a:pt x="1022" y="2337"/>
                </a:lnTo>
                <a:lnTo>
                  <a:pt x="1020" y="2336"/>
                </a:lnTo>
                <a:lnTo>
                  <a:pt x="1013" y="2334"/>
                </a:lnTo>
                <a:lnTo>
                  <a:pt x="1008" y="2329"/>
                </a:lnTo>
                <a:lnTo>
                  <a:pt x="1008" y="2329"/>
                </a:lnTo>
                <a:lnTo>
                  <a:pt x="1027" y="2328"/>
                </a:lnTo>
                <a:lnTo>
                  <a:pt x="1047" y="2327"/>
                </a:lnTo>
                <a:lnTo>
                  <a:pt x="1083" y="2323"/>
                </a:lnTo>
                <a:lnTo>
                  <a:pt x="1119" y="2319"/>
                </a:lnTo>
                <a:lnTo>
                  <a:pt x="1155" y="2314"/>
                </a:lnTo>
                <a:lnTo>
                  <a:pt x="1155" y="2314"/>
                </a:lnTo>
                <a:lnTo>
                  <a:pt x="1152" y="2314"/>
                </a:lnTo>
                <a:lnTo>
                  <a:pt x="1148" y="2316"/>
                </a:lnTo>
                <a:lnTo>
                  <a:pt x="1145" y="2314"/>
                </a:lnTo>
                <a:lnTo>
                  <a:pt x="1145" y="2314"/>
                </a:lnTo>
                <a:lnTo>
                  <a:pt x="1144" y="2312"/>
                </a:lnTo>
                <a:lnTo>
                  <a:pt x="1144" y="2312"/>
                </a:lnTo>
                <a:lnTo>
                  <a:pt x="1155" y="2310"/>
                </a:lnTo>
                <a:lnTo>
                  <a:pt x="1166" y="2307"/>
                </a:lnTo>
                <a:lnTo>
                  <a:pt x="1188" y="2304"/>
                </a:lnTo>
                <a:lnTo>
                  <a:pt x="1199" y="2301"/>
                </a:lnTo>
                <a:lnTo>
                  <a:pt x="1209" y="2297"/>
                </a:lnTo>
                <a:lnTo>
                  <a:pt x="1218" y="2293"/>
                </a:lnTo>
                <a:lnTo>
                  <a:pt x="1222" y="2291"/>
                </a:lnTo>
                <a:lnTo>
                  <a:pt x="1225" y="2288"/>
                </a:lnTo>
                <a:lnTo>
                  <a:pt x="1225" y="2288"/>
                </a:lnTo>
                <a:lnTo>
                  <a:pt x="1233" y="2291"/>
                </a:lnTo>
                <a:lnTo>
                  <a:pt x="1236" y="2292"/>
                </a:lnTo>
                <a:lnTo>
                  <a:pt x="1237" y="2292"/>
                </a:lnTo>
                <a:lnTo>
                  <a:pt x="1238" y="2292"/>
                </a:lnTo>
                <a:lnTo>
                  <a:pt x="1238" y="2292"/>
                </a:lnTo>
                <a:lnTo>
                  <a:pt x="1230" y="2285"/>
                </a:lnTo>
                <a:lnTo>
                  <a:pt x="1224" y="2282"/>
                </a:lnTo>
                <a:lnTo>
                  <a:pt x="1219" y="2281"/>
                </a:lnTo>
                <a:lnTo>
                  <a:pt x="1219" y="2281"/>
                </a:lnTo>
                <a:lnTo>
                  <a:pt x="1217" y="2285"/>
                </a:lnTo>
                <a:lnTo>
                  <a:pt x="1215" y="2289"/>
                </a:lnTo>
                <a:lnTo>
                  <a:pt x="1213" y="2291"/>
                </a:lnTo>
                <a:lnTo>
                  <a:pt x="1208" y="2293"/>
                </a:lnTo>
                <a:lnTo>
                  <a:pt x="1200" y="2296"/>
                </a:lnTo>
                <a:lnTo>
                  <a:pt x="1190" y="2298"/>
                </a:lnTo>
                <a:lnTo>
                  <a:pt x="1179" y="2299"/>
                </a:lnTo>
                <a:lnTo>
                  <a:pt x="1170" y="2298"/>
                </a:lnTo>
                <a:lnTo>
                  <a:pt x="1151" y="2298"/>
                </a:lnTo>
                <a:lnTo>
                  <a:pt x="1151" y="2298"/>
                </a:lnTo>
                <a:close/>
                <a:moveTo>
                  <a:pt x="1213" y="2355"/>
                </a:moveTo>
                <a:lnTo>
                  <a:pt x="1213" y="2355"/>
                </a:lnTo>
                <a:lnTo>
                  <a:pt x="1205" y="2358"/>
                </a:lnTo>
                <a:lnTo>
                  <a:pt x="1197" y="2361"/>
                </a:lnTo>
                <a:lnTo>
                  <a:pt x="1178" y="2364"/>
                </a:lnTo>
                <a:lnTo>
                  <a:pt x="1159" y="2366"/>
                </a:lnTo>
                <a:lnTo>
                  <a:pt x="1151" y="2368"/>
                </a:lnTo>
                <a:lnTo>
                  <a:pt x="1142" y="2370"/>
                </a:lnTo>
                <a:lnTo>
                  <a:pt x="1142" y="2370"/>
                </a:lnTo>
                <a:lnTo>
                  <a:pt x="1197" y="2384"/>
                </a:lnTo>
                <a:lnTo>
                  <a:pt x="1250" y="2398"/>
                </a:lnTo>
                <a:lnTo>
                  <a:pt x="1305" y="2412"/>
                </a:lnTo>
                <a:lnTo>
                  <a:pt x="1333" y="2418"/>
                </a:lnTo>
                <a:lnTo>
                  <a:pt x="1361" y="2424"/>
                </a:lnTo>
                <a:lnTo>
                  <a:pt x="1361" y="2424"/>
                </a:lnTo>
                <a:lnTo>
                  <a:pt x="1354" y="2400"/>
                </a:lnTo>
                <a:lnTo>
                  <a:pt x="1349" y="2377"/>
                </a:lnTo>
                <a:lnTo>
                  <a:pt x="1349" y="2377"/>
                </a:lnTo>
                <a:lnTo>
                  <a:pt x="1316" y="2367"/>
                </a:lnTo>
                <a:lnTo>
                  <a:pt x="1299" y="2363"/>
                </a:lnTo>
                <a:lnTo>
                  <a:pt x="1282" y="2358"/>
                </a:lnTo>
                <a:lnTo>
                  <a:pt x="1265" y="2355"/>
                </a:lnTo>
                <a:lnTo>
                  <a:pt x="1247" y="2353"/>
                </a:lnTo>
                <a:lnTo>
                  <a:pt x="1230" y="2353"/>
                </a:lnTo>
                <a:lnTo>
                  <a:pt x="1213" y="2355"/>
                </a:lnTo>
                <a:lnTo>
                  <a:pt x="1213" y="2355"/>
                </a:lnTo>
                <a:close/>
                <a:moveTo>
                  <a:pt x="652" y="2381"/>
                </a:moveTo>
                <a:lnTo>
                  <a:pt x="652" y="2381"/>
                </a:lnTo>
                <a:lnTo>
                  <a:pt x="655" y="2380"/>
                </a:lnTo>
                <a:lnTo>
                  <a:pt x="655" y="2380"/>
                </a:lnTo>
                <a:lnTo>
                  <a:pt x="654" y="2379"/>
                </a:lnTo>
                <a:lnTo>
                  <a:pt x="654" y="2379"/>
                </a:lnTo>
                <a:lnTo>
                  <a:pt x="641" y="2376"/>
                </a:lnTo>
                <a:lnTo>
                  <a:pt x="626" y="2373"/>
                </a:lnTo>
                <a:lnTo>
                  <a:pt x="596" y="2369"/>
                </a:lnTo>
                <a:lnTo>
                  <a:pt x="580" y="2367"/>
                </a:lnTo>
                <a:lnTo>
                  <a:pt x="565" y="2364"/>
                </a:lnTo>
                <a:lnTo>
                  <a:pt x="551" y="2359"/>
                </a:lnTo>
                <a:lnTo>
                  <a:pt x="539" y="2353"/>
                </a:lnTo>
                <a:lnTo>
                  <a:pt x="539" y="2353"/>
                </a:lnTo>
                <a:lnTo>
                  <a:pt x="500" y="2359"/>
                </a:lnTo>
                <a:lnTo>
                  <a:pt x="460" y="2366"/>
                </a:lnTo>
                <a:lnTo>
                  <a:pt x="421" y="2373"/>
                </a:lnTo>
                <a:lnTo>
                  <a:pt x="402" y="2378"/>
                </a:lnTo>
                <a:lnTo>
                  <a:pt x="384" y="2383"/>
                </a:lnTo>
                <a:lnTo>
                  <a:pt x="384" y="2383"/>
                </a:lnTo>
                <a:lnTo>
                  <a:pt x="384" y="2387"/>
                </a:lnTo>
                <a:lnTo>
                  <a:pt x="383" y="2393"/>
                </a:lnTo>
                <a:lnTo>
                  <a:pt x="380" y="2402"/>
                </a:lnTo>
                <a:lnTo>
                  <a:pt x="374" y="2412"/>
                </a:lnTo>
                <a:lnTo>
                  <a:pt x="372" y="2417"/>
                </a:lnTo>
                <a:lnTo>
                  <a:pt x="371" y="2424"/>
                </a:lnTo>
                <a:lnTo>
                  <a:pt x="371" y="2424"/>
                </a:lnTo>
                <a:lnTo>
                  <a:pt x="442" y="2414"/>
                </a:lnTo>
                <a:lnTo>
                  <a:pt x="513" y="2404"/>
                </a:lnTo>
                <a:lnTo>
                  <a:pt x="583" y="2393"/>
                </a:lnTo>
                <a:lnTo>
                  <a:pt x="652" y="2381"/>
                </a:lnTo>
                <a:lnTo>
                  <a:pt x="652" y="2381"/>
                </a:lnTo>
                <a:close/>
                <a:moveTo>
                  <a:pt x="826" y="2377"/>
                </a:moveTo>
                <a:lnTo>
                  <a:pt x="826" y="2377"/>
                </a:lnTo>
                <a:lnTo>
                  <a:pt x="826" y="2402"/>
                </a:lnTo>
                <a:lnTo>
                  <a:pt x="826" y="2402"/>
                </a:lnTo>
                <a:lnTo>
                  <a:pt x="833" y="2405"/>
                </a:lnTo>
                <a:lnTo>
                  <a:pt x="839" y="2408"/>
                </a:lnTo>
                <a:lnTo>
                  <a:pt x="846" y="2409"/>
                </a:lnTo>
                <a:lnTo>
                  <a:pt x="854" y="2410"/>
                </a:lnTo>
                <a:lnTo>
                  <a:pt x="869" y="2411"/>
                </a:lnTo>
                <a:lnTo>
                  <a:pt x="876" y="2412"/>
                </a:lnTo>
                <a:lnTo>
                  <a:pt x="883" y="2415"/>
                </a:lnTo>
                <a:lnTo>
                  <a:pt x="883" y="2415"/>
                </a:lnTo>
                <a:lnTo>
                  <a:pt x="883" y="2403"/>
                </a:lnTo>
                <a:lnTo>
                  <a:pt x="883" y="2393"/>
                </a:lnTo>
                <a:lnTo>
                  <a:pt x="881" y="2383"/>
                </a:lnTo>
                <a:lnTo>
                  <a:pt x="876" y="2374"/>
                </a:lnTo>
                <a:lnTo>
                  <a:pt x="876" y="2374"/>
                </a:lnTo>
                <a:lnTo>
                  <a:pt x="868" y="2376"/>
                </a:lnTo>
                <a:lnTo>
                  <a:pt x="854" y="2377"/>
                </a:lnTo>
                <a:lnTo>
                  <a:pt x="826" y="2377"/>
                </a:lnTo>
                <a:lnTo>
                  <a:pt x="826" y="2377"/>
                </a:lnTo>
                <a:close/>
                <a:moveTo>
                  <a:pt x="900" y="2415"/>
                </a:moveTo>
                <a:lnTo>
                  <a:pt x="900" y="2415"/>
                </a:lnTo>
                <a:lnTo>
                  <a:pt x="926" y="2416"/>
                </a:lnTo>
                <a:lnTo>
                  <a:pt x="937" y="2415"/>
                </a:lnTo>
                <a:lnTo>
                  <a:pt x="944" y="2414"/>
                </a:lnTo>
                <a:lnTo>
                  <a:pt x="949" y="2413"/>
                </a:lnTo>
                <a:lnTo>
                  <a:pt x="949" y="2413"/>
                </a:lnTo>
                <a:lnTo>
                  <a:pt x="949" y="2402"/>
                </a:lnTo>
                <a:lnTo>
                  <a:pt x="950" y="2394"/>
                </a:lnTo>
                <a:lnTo>
                  <a:pt x="950" y="2385"/>
                </a:lnTo>
                <a:lnTo>
                  <a:pt x="949" y="2377"/>
                </a:lnTo>
                <a:lnTo>
                  <a:pt x="949" y="2377"/>
                </a:lnTo>
                <a:lnTo>
                  <a:pt x="927" y="2376"/>
                </a:lnTo>
                <a:lnTo>
                  <a:pt x="902" y="2374"/>
                </a:lnTo>
                <a:lnTo>
                  <a:pt x="902" y="2374"/>
                </a:lnTo>
                <a:lnTo>
                  <a:pt x="901" y="2380"/>
                </a:lnTo>
                <a:lnTo>
                  <a:pt x="900" y="2384"/>
                </a:lnTo>
                <a:lnTo>
                  <a:pt x="900" y="2394"/>
                </a:lnTo>
                <a:lnTo>
                  <a:pt x="901" y="2403"/>
                </a:lnTo>
                <a:lnTo>
                  <a:pt x="900" y="2415"/>
                </a:lnTo>
                <a:lnTo>
                  <a:pt x="900" y="2415"/>
                </a:lnTo>
                <a:close/>
                <a:moveTo>
                  <a:pt x="807" y="2433"/>
                </a:moveTo>
                <a:lnTo>
                  <a:pt x="807" y="2433"/>
                </a:lnTo>
                <a:lnTo>
                  <a:pt x="808" y="2448"/>
                </a:lnTo>
                <a:lnTo>
                  <a:pt x="811" y="2463"/>
                </a:lnTo>
                <a:lnTo>
                  <a:pt x="815" y="2478"/>
                </a:lnTo>
                <a:lnTo>
                  <a:pt x="822" y="2491"/>
                </a:lnTo>
                <a:lnTo>
                  <a:pt x="822" y="2491"/>
                </a:lnTo>
                <a:lnTo>
                  <a:pt x="829" y="2494"/>
                </a:lnTo>
                <a:lnTo>
                  <a:pt x="838" y="2498"/>
                </a:lnTo>
                <a:lnTo>
                  <a:pt x="857" y="2503"/>
                </a:lnTo>
                <a:lnTo>
                  <a:pt x="879" y="2506"/>
                </a:lnTo>
                <a:lnTo>
                  <a:pt x="900" y="2506"/>
                </a:lnTo>
                <a:lnTo>
                  <a:pt x="920" y="2505"/>
                </a:lnTo>
                <a:lnTo>
                  <a:pt x="931" y="2504"/>
                </a:lnTo>
                <a:lnTo>
                  <a:pt x="941" y="2501"/>
                </a:lnTo>
                <a:lnTo>
                  <a:pt x="950" y="2499"/>
                </a:lnTo>
                <a:lnTo>
                  <a:pt x="958" y="2494"/>
                </a:lnTo>
                <a:lnTo>
                  <a:pt x="965" y="2490"/>
                </a:lnTo>
                <a:lnTo>
                  <a:pt x="973" y="2485"/>
                </a:lnTo>
                <a:lnTo>
                  <a:pt x="973" y="2485"/>
                </a:lnTo>
                <a:lnTo>
                  <a:pt x="972" y="2478"/>
                </a:lnTo>
                <a:lnTo>
                  <a:pt x="973" y="2472"/>
                </a:lnTo>
                <a:lnTo>
                  <a:pt x="974" y="2457"/>
                </a:lnTo>
                <a:lnTo>
                  <a:pt x="974" y="2450"/>
                </a:lnTo>
                <a:lnTo>
                  <a:pt x="974" y="2443"/>
                </a:lnTo>
                <a:lnTo>
                  <a:pt x="973" y="2437"/>
                </a:lnTo>
                <a:lnTo>
                  <a:pt x="971" y="2430"/>
                </a:lnTo>
                <a:lnTo>
                  <a:pt x="971" y="2430"/>
                </a:lnTo>
                <a:lnTo>
                  <a:pt x="950" y="2433"/>
                </a:lnTo>
                <a:lnTo>
                  <a:pt x="930" y="2434"/>
                </a:lnTo>
                <a:lnTo>
                  <a:pt x="909" y="2435"/>
                </a:lnTo>
                <a:lnTo>
                  <a:pt x="887" y="2437"/>
                </a:lnTo>
                <a:lnTo>
                  <a:pt x="845" y="2435"/>
                </a:lnTo>
                <a:lnTo>
                  <a:pt x="807" y="2433"/>
                </a:lnTo>
                <a:lnTo>
                  <a:pt x="807" y="2433"/>
                </a:lnTo>
                <a:close/>
                <a:moveTo>
                  <a:pt x="745" y="2461"/>
                </a:moveTo>
                <a:lnTo>
                  <a:pt x="745" y="2461"/>
                </a:lnTo>
                <a:lnTo>
                  <a:pt x="744" y="2460"/>
                </a:lnTo>
                <a:lnTo>
                  <a:pt x="744" y="2458"/>
                </a:lnTo>
                <a:lnTo>
                  <a:pt x="745" y="2454"/>
                </a:lnTo>
                <a:lnTo>
                  <a:pt x="745" y="2449"/>
                </a:lnTo>
                <a:lnTo>
                  <a:pt x="745" y="2446"/>
                </a:lnTo>
                <a:lnTo>
                  <a:pt x="743" y="2444"/>
                </a:lnTo>
                <a:lnTo>
                  <a:pt x="743" y="2444"/>
                </a:lnTo>
                <a:lnTo>
                  <a:pt x="739" y="2445"/>
                </a:lnTo>
                <a:lnTo>
                  <a:pt x="736" y="2446"/>
                </a:lnTo>
                <a:lnTo>
                  <a:pt x="733" y="2447"/>
                </a:lnTo>
                <a:lnTo>
                  <a:pt x="729" y="2446"/>
                </a:lnTo>
                <a:lnTo>
                  <a:pt x="729" y="2446"/>
                </a:lnTo>
                <a:lnTo>
                  <a:pt x="729" y="2463"/>
                </a:lnTo>
                <a:lnTo>
                  <a:pt x="729" y="2463"/>
                </a:lnTo>
                <a:lnTo>
                  <a:pt x="739" y="2463"/>
                </a:lnTo>
                <a:lnTo>
                  <a:pt x="743" y="2462"/>
                </a:lnTo>
                <a:lnTo>
                  <a:pt x="745" y="2461"/>
                </a:lnTo>
                <a:lnTo>
                  <a:pt x="745" y="2461"/>
                </a:lnTo>
                <a:close/>
                <a:moveTo>
                  <a:pt x="764" y="2457"/>
                </a:moveTo>
                <a:lnTo>
                  <a:pt x="764" y="2457"/>
                </a:lnTo>
                <a:lnTo>
                  <a:pt x="764" y="2468"/>
                </a:lnTo>
                <a:lnTo>
                  <a:pt x="764" y="2468"/>
                </a:lnTo>
                <a:lnTo>
                  <a:pt x="770" y="2465"/>
                </a:lnTo>
                <a:lnTo>
                  <a:pt x="777" y="2464"/>
                </a:lnTo>
                <a:lnTo>
                  <a:pt x="783" y="2461"/>
                </a:lnTo>
                <a:lnTo>
                  <a:pt x="785" y="2460"/>
                </a:lnTo>
                <a:lnTo>
                  <a:pt x="788" y="2457"/>
                </a:lnTo>
                <a:lnTo>
                  <a:pt x="788" y="2457"/>
                </a:lnTo>
                <a:lnTo>
                  <a:pt x="783" y="2456"/>
                </a:lnTo>
                <a:lnTo>
                  <a:pt x="778" y="2456"/>
                </a:lnTo>
                <a:lnTo>
                  <a:pt x="764" y="2457"/>
                </a:lnTo>
                <a:lnTo>
                  <a:pt x="764" y="2457"/>
                </a:lnTo>
                <a:close/>
                <a:moveTo>
                  <a:pt x="734" y="2502"/>
                </a:moveTo>
                <a:lnTo>
                  <a:pt x="734" y="2502"/>
                </a:lnTo>
                <a:lnTo>
                  <a:pt x="738" y="2501"/>
                </a:lnTo>
                <a:lnTo>
                  <a:pt x="740" y="2499"/>
                </a:lnTo>
                <a:lnTo>
                  <a:pt x="742" y="2498"/>
                </a:lnTo>
                <a:lnTo>
                  <a:pt x="743" y="2495"/>
                </a:lnTo>
                <a:lnTo>
                  <a:pt x="744" y="2490"/>
                </a:lnTo>
                <a:lnTo>
                  <a:pt x="745" y="2483"/>
                </a:lnTo>
                <a:lnTo>
                  <a:pt x="745" y="2483"/>
                </a:lnTo>
                <a:lnTo>
                  <a:pt x="743" y="2483"/>
                </a:lnTo>
                <a:lnTo>
                  <a:pt x="739" y="2482"/>
                </a:lnTo>
                <a:lnTo>
                  <a:pt x="735" y="2480"/>
                </a:lnTo>
                <a:lnTo>
                  <a:pt x="731" y="2478"/>
                </a:lnTo>
                <a:lnTo>
                  <a:pt x="728" y="2478"/>
                </a:lnTo>
                <a:lnTo>
                  <a:pt x="724" y="2478"/>
                </a:lnTo>
                <a:lnTo>
                  <a:pt x="724" y="2478"/>
                </a:lnTo>
                <a:lnTo>
                  <a:pt x="724" y="2487"/>
                </a:lnTo>
                <a:lnTo>
                  <a:pt x="725" y="2493"/>
                </a:lnTo>
                <a:lnTo>
                  <a:pt x="730" y="2499"/>
                </a:lnTo>
                <a:lnTo>
                  <a:pt x="734" y="2502"/>
                </a:lnTo>
                <a:lnTo>
                  <a:pt x="734" y="2502"/>
                </a:lnTo>
                <a:close/>
                <a:moveTo>
                  <a:pt x="924" y="2604"/>
                </a:moveTo>
                <a:lnTo>
                  <a:pt x="924" y="2604"/>
                </a:lnTo>
                <a:lnTo>
                  <a:pt x="925" y="2592"/>
                </a:lnTo>
                <a:lnTo>
                  <a:pt x="927" y="2581"/>
                </a:lnTo>
                <a:lnTo>
                  <a:pt x="930" y="2562"/>
                </a:lnTo>
                <a:lnTo>
                  <a:pt x="931" y="2553"/>
                </a:lnTo>
                <a:lnTo>
                  <a:pt x="931" y="2544"/>
                </a:lnTo>
                <a:lnTo>
                  <a:pt x="930" y="2533"/>
                </a:lnTo>
                <a:lnTo>
                  <a:pt x="928" y="2521"/>
                </a:lnTo>
                <a:lnTo>
                  <a:pt x="928" y="2521"/>
                </a:lnTo>
                <a:lnTo>
                  <a:pt x="905" y="2523"/>
                </a:lnTo>
                <a:lnTo>
                  <a:pt x="885" y="2523"/>
                </a:lnTo>
                <a:lnTo>
                  <a:pt x="864" y="2521"/>
                </a:lnTo>
                <a:lnTo>
                  <a:pt x="853" y="2519"/>
                </a:lnTo>
                <a:lnTo>
                  <a:pt x="841" y="2517"/>
                </a:lnTo>
                <a:lnTo>
                  <a:pt x="841" y="2517"/>
                </a:lnTo>
                <a:lnTo>
                  <a:pt x="841" y="2562"/>
                </a:lnTo>
                <a:lnTo>
                  <a:pt x="841" y="2584"/>
                </a:lnTo>
                <a:lnTo>
                  <a:pt x="839" y="2610"/>
                </a:lnTo>
                <a:lnTo>
                  <a:pt x="839" y="2610"/>
                </a:lnTo>
                <a:lnTo>
                  <a:pt x="851" y="2613"/>
                </a:lnTo>
                <a:lnTo>
                  <a:pt x="861" y="2614"/>
                </a:lnTo>
                <a:lnTo>
                  <a:pt x="872" y="2615"/>
                </a:lnTo>
                <a:lnTo>
                  <a:pt x="882" y="2615"/>
                </a:lnTo>
                <a:lnTo>
                  <a:pt x="891" y="2614"/>
                </a:lnTo>
                <a:lnTo>
                  <a:pt x="902" y="2612"/>
                </a:lnTo>
                <a:lnTo>
                  <a:pt x="913" y="2609"/>
                </a:lnTo>
                <a:lnTo>
                  <a:pt x="924" y="2604"/>
                </a:lnTo>
                <a:lnTo>
                  <a:pt x="924" y="2604"/>
                </a:lnTo>
                <a:close/>
                <a:moveTo>
                  <a:pt x="830" y="2657"/>
                </a:moveTo>
                <a:lnTo>
                  <a:pt x="830" y="2657"/>
                </a:lnTo>
                <a:lnTo>
                  <a:pt x="843" y="2660"/>
                </a:lnTo>
                <a:lnTo>
                  <a:pt x="858" y="2662"/>
                </a:lnTo>
                <a:lnTo>
                  <a:pt x="875" y="2664"/>
                </a:lnTo>
                <a:lnTo>
                  <a:pt x="891" y="2662"/>
                </a:lnTo>
                <a:lnTo>
                  <a:pt x="900" y="2660"/>
                </a:lnTo>
                <a:lnTo>
                  <a:pt x="906" y="2658"/>
                </a:lnTo>
                <a:lnTo>
                  <a:pt x="913" y="2655"/>
                </a:lnTo>
                <a:lnTo>
                  <a:pt x="919" y="2651"/>
                </a:lnTo>
                <a:lnTo>
                  <a:pt x="924" y="2646"/>
                </a:lnTo>
                <a:lnTo>
                  <a:pt x="927" y="2640"/>
                </a:lnTo>
                <a:lnTo>
                  <a:pt x="929" y="2634"/>
                </a:lnTo>
                <a:lnTo>
                  <a:pt x="930" y="2625"/>
                </a:lnTo>
                <a:lnTo>
                  <a:pt x="930" y="2625"/>
                </a:lnTo>
                <a:lnTo>
                  <a:pt x="904" y="2631"/>
                </a:lnTo>
                <a:lnTo>
                  <a:pt x="891" y="2634"/>
                </a:lnTo>
                <a:lnTo>
                  <a:pt x="880" y="2635"/>
                </a:lnTo>
                <a:lnTo>
                  <a:pt x="867" y="2635"/>
                </a:lnTo>
                <a:lnTo>
                  <a:pt x="855" y="2632"/>
                </a:lnTo>
                <a:lnTo>
                  <a:pt x="843" y="2629"/>
                </a:lnTo>
                <a:lnTo>
                  <a:pt x="830" y="2625"/>
                </a:lnTo>
                <a:lnTo>
                  <a:pt x="830" y="2625"/>
                </a:lnTo>
                <a:lnTo>
                  <a:pt x="830" y="2657"/>
                </a:lnTo>
                <a:lnTo>
                  <a:pt x="830" y="2657"/>
                </a:lnTo>
                <a:close/>
                <a:moveTo>
                  <a:pt x="42" y="2694"/>
                </a:moveTo>
                <a:lnTo>
                  <a:pt x="42" y="2694"/>
                </a:lnTo>
                <a:lnTo>
                  <a:pt x="46" y="2692"/>
                </a:lnTo>
                <a:lnTo>
                  <a:pt x="49" y="2694"/>
                </a:lnTo>
                <a:lnTo>
                  <a:pt x="55" y="2695"/>
                </a:lnTo>
                <a:lnTo>
                  <a:pt x="61" y="2696"/>
                </a:lnTo>
                <a:lnTo>
                  <a:pt x="63" y="2695"/>
                </a:lnTo>
                <a:lnTo>
                  <a:pt x="66" y="2694"/>
                </a:lnTo>
                <a:lnTo>
                  <a:pt x="66" y="2694"/>
                </a:lnTo>
                <a:lnTo>
                  <a:pt x="63" y="2687"/>
                </a:lnTo>
                <a:lnTo>
                  <a:pt x="61" y="2683"/>
                </a:lnTo>
                <a:lnTo>
                  <a:pt x="56" y="2679"/>
                </a:lnTo>
                <a:lnTo>
                  <a:pt x="51" y="2676"/>
                </a:lnTo>
                <a:lnTo>
                  <a:pt x="51" y="2676"/>
                </a:lnTo>
                <a:lnTo>
                  <a:pt x="42" y="2694"/>
                </a:lnTo>
                <a:lnTo>
                  <a:pt x="42" y="2694"/>
                </a:lnTo>
                <a:close/>
                <a:moveTo>
                  <a:pt x="861" y="2681"/>
                </a:moveTo>
                <a:lnTo>
                  <a:pt x="861" y="2681"/>
                </a:lnTo>
                <a:lnTo>
                  <a:pt x="862" y="2684"/>
                </a:lnTo>
                <a:lnTo>
                  <a:pt x="864" y="2688"/>
                </a:lnTo>
                <a:lnTo>
                  <a:pt x="866" y="2690"/>
                </a:lnTo>
                <a:lnTo>
                  <a:pt x="868" y="2692"/>
                </a:lnTo>
                <a:lnTo>
                  <a:pt x="872" y="2695"/>
                </a:lnTo>
                <a:lnTo>
                  <a:pt x="879" y="2695"/>
                </a:lnTo>
                <a:lnTo>
                  <a:pt x="884" y="2694"/>
                </a:lnTo>
                <a:lnTo>
                  <a:pt x="888" y="2690"/>
                </a:lnTo>
                <a:lnTo>
                  <a:pt x="891" y="2686"/>
                </a:lnTo>
                <a:lnTo>
                  <a:pt x="891" y="2683"/>
                </a:lnTo>
                <a:lnTo>
                  <a:pt x="891" y="2681"/>
                </a:lnTo>
                <a:lnTo>
                  <a:pt x="891" y="2681"/>
                </a:lnTo>
                <a:lnTo>
                  <a:pt x="884" y="2680"/>
                </a:lnTo>
                <a:lnTo>
                  <a:pt x="877" y="2680"/>
                </a:lnTo>
                <a:lnTo>
                  <a:pt x="871" y="2681"/>
                </a:lnTo>
                <a:lnTo>
                  <a:pt x="861" y="2681"/>
                </a:lnTo>
                <a:lnTo>
                  <a:pt x="861" y="2681"/>
                </a:lnTo>
                <a:close/>
                <a:moveTo>
                  <a:pt x="1625" y="2699"/>
                </a:moveTo>
                <a:lnTo>
                  <a:pt x="1625" y="2699"/>
                </a:lnTo>
                <a:lnTo>
                  <a:pt x="1622" y="2700"/>
                </a:lnTo>
                <a:lnTo>
                  <a:pt x="1618" y="2700"/>
                </a:lnTo>
                <a:lnTo>
                  <a:pt x="1613" y="2698"/>
                </a:lnTo>
                <a:lnTo>
                  <a:pt x="1607" y="2696"/>
                </a:lnTo>
                <a:lnTo>
                  <a:pt x="1602" y="2695"/>
                </a:lnTo>
                <a:lnTo>
                  <a:pt x="1599" y="2696"/>
                </a:lnTo>
                <a:lnTo>
                  <a:pt x="1599" y="2696"/>
                </a:lnTo>
                <a:lnTo>
                  <a:pt x="1595" y="2700"/>
                </a:lnTo>
                <a:lnTo>
                  <a:pt x="1590" y="2705"/>
                </a:lnTo>
                <a:lnTo>
                  <a:pt x="1583" y="2709"/>
                </a:lnTo>
                <a:lnTo>
                  <a:pt x="1577" y="2712"/>
                </a:lnTo>
                <a:lnTo>
                  <a:pt x="1562" y="2716"/>
                </a:lnTo>
                <a:lnTo>
                  <a:pt x="1545" y="2718"/>
                </a:lnTo>
                <a:lnTo>
                  <a:pt x="1510" y="2723"/>
                </a:lnTo>
                <a:lnTo>
                  <a:pt x="1494" y="2727"/>
                </a:lnTo>
                <a:lnTo>
                  <a:pt x="1487" y="2729"/>
                </a:lnTo>
                <a:lnTo>
                  <a:pt x="1480" y="2731"/>
                </a:lnTo>
                <a:lnTo>
                  <a:pt x="1480" y="2731"/>
                </a:lnTo>
                <a:lnTo>
                  <a:pt x="1479" y="2729"/>
                </a:lnTo>
                <a:lnTo>
                  <a:pt x="1479" y="2728"/>
                </a:lnTo>
                <a:lnTo>
                  <a:pt x="1478" y="2727"/>
                </a:lnTo>
                <a:lnTo>
                  <a:pt x="1476" y="2728"/>
                </a:lnTo>
                <a:lnTo>
                  <a:pt x="1473" y="2728"/>
                </a:lnTo>
                <a:lnTo>
                  <a:pt x="1472" y="2728"/>
                </a:lnTo>
                <a:lnTo>
                  <a:pt x="1470" y="2727"/>
                </a:lnTo>
                <a:lnTo>
                  <a:pt x="1470" y="2727"/>
                </a:lnTo>
                <a:lnTo>
                  <a:pt x="1482" y="2759"/>
                </a:lnTo>
                <a:lnTo>
                  <a:pt x="1494" y="2790"/>
                </a:lnTo>
                <a:lnTo>
                  <a:pt x="1506" y="2819"/>
                </a:lnTo>
                <a:lnTo>
                  <a:pt x="1512" y="2833"/>
                </a:lnTo>
                <a:lnTo>
                  <a:pt x="1520" y="2846"/>
                </a:lnTo>
                <a:lnTo>
                  <a:pt x="1520" y="2846"/>
                </a:lnTo>
                <a:lnTo>
                  <a:pt x="1556" y="2850"/>
                </a:lnTo>
                <a:lnTo>
                  <a:pt x="1575" y="2851"/>
                </a:lnTo>
                <a:lnTo>
                  <a:pt x="1593" y="2851"/>
                </a:lnTo>
                <a:lnTo>
                  <a:pt x="1610" y="2849"/>
                </a:lnTo>
                <a:lnTo>
                  <a:pt x="1617" y="2847"/>
                </a:lnTo>
                <a:lnTo>
                  <a:pt x="1625" y="2844"/>
                </a:lnTo>
                <a:lnTo>
                  <a:pt x="1631" y="2840"/>
                </a:lnTo>
                <a:lnTo>
                  <a:pt x="1638" y="2836"/>
                </a:lnTo>
                <a:lnTo>
                  <a:pt x="1643" y="2831"/>
                </a:lnTo>
                <a:lnTo>
                  <a:pt x="1647" y="2825"/>
                </a:lnTo>
                <a:lnTo>
                  <a:pt x="1647" y="2825"/>
                </a:lnTo>
                <a:lnTo>
                  <a:pt x="1654" y="2823"/>
                </a:lnTo>
                <a:lnTo>
                  <a:pt x="1657" y="2823"/>
                </a:lnTo>
                <a:lnTo>
                  <a:pt x="1660" y="2825"/>
                </a:lnTo>
                <a:lnTo>
                  <a:pt x="1660" y="2825"/>
                </a:lnTo>
                <a:lnTo>
                  <a:pt x="1662" y="2818"/>
                </a:lnTo>
                <a:lnTo>
                  <a:pt x="1663" y="2810"/>
                </a:lnTo>
                <a:lnTo>
                  <a:pt x="1663" y="2803"/>
                </a:lnTo>
                <a:lnTo>
                  <a:pt x="1662" y="2794"/>
                </a:lnTo>
                <a:lnTo>
                  <a:pt x="1659" y="2778"/>
                </a:lnTo>
                <a:lnTo>
                  <a:pt x="1655" y="2762"/>
                </a:lnTo>
                <a:lnTo>
                  <a:pt x="1648" y="2746"/>
                </a:lnTo>
                <a:lnTo>
                  <a:pt x="1641" y="2730"/>
                </a:lnTo>
                <a:lnTo>
                  <a:pt x="1625" y="2699"/>
                </a:lnTo>
                <a:lnTo>
                  <a:pt x="1625" y="2699"/>
                </a:lnTo>
                <a:close/>
                <a:moveTo>
                  <a:pt x="1709" y="2720"/>
                </a:moveTo>
                <a:lnTo>
                  <a:pt x="1709" y="2720"/>
                </a:lnTo>
                <a:lnTo>
                  <a:pt x="1713" y="2720"/>
                </a:lnTo>
                <a:lnTo>
                  <a:pt x="1716" y="2718"/>
                </a:lnTo>
                <a:lnTo>
                  <a:pt x="1718" y="2717"/>
                </a:lnTo>
                <a:lnTo>
                  <a:pt x="1722" y="2716"/>
                </a:lnTo>
                <a:lnTo>
                  <a:pt x="1722" y="2716"/>
                </a:lnTo>
                <a:lnTo>
                  <a:pt x="1720" y="2710"/>
                </a:lnTo>
                <a:lnTo>
                  <a:pt x="1717" y="2703"/>
                </a:lnTo>
                <a:lnTo>
                  <a:pt x="1715" y="2700"/>
                </a:lnTo>
                <a:lnTo>
                  <a:pt x="1712" y="2698"/>
                </a:lnTo>
                <a:lnTo>
                  <a:pt x="1709" y="2696"/>
                </a:lnTo>
                <a:lnTo>
                  <a:pt x="1705" y="2696"/>
                </a:lnTo>
                <a:lnTo>
                  <a:pt x="1705" y="2696"/>
                </a:lnTo>
                <a:lnTo>
                  <a:pt x="1704" y="2700"/>
                </a:lnTo>
                <a:lnTo>
                  <a:pt x="1705" y="2707"/>
                </a:lnTo>
                <a:lnTo>
                  <a:pt x="1707" y="2715"/>
                </a:lnTo>
                <a:lnTo>
                  <a:pt x="1709" y="2720"/>
                </a:lnTo>
                <a:lnTo>
                  <a:pt x="1709" y="2720"/>
                </a:lnTo>
                <a:close/>
                <a:moveTo>
                  <a:pt x="25" y="2746"/>
                </a:moveTo>
                <a:lnTo>
                  <a:pt x="25" y="2746"/>
                </a:lnTo>
                <a:lnTo>
                  <a:pt x="39" y="2746"/>
                </a:lnTo>
                <a:lnTo>
                  <a:pt x="46" y="2747"/>
                </a:lnTo>
                <a:lnTo>
                  <a:pt x="51" y="2748"/>
                </a:lnTo>
                <a:lnTo>
                  <a:pt x="51" y="2748"/>
                </a:lnTo>
                <a:lnTo>
                  <a:pt x="51" y="2743"/>
                </a:lnTo>
                <a:lnTo>
                  <a:pt x="51" y="2737"/>
                </a:lnTo>
                <a:lnTo>
                  <a:pt x="54" y="2730"/>
                </a:lnTo>
                <a:lnTo>
                  <a:pt x="57" y="2721"/>
                </a:lnTo>
                <a:lnTo>
                  <a:pt x="59" y="2712"/>
                </a:lnTo>
                <a:lnTo>
                  <a:pt x="59" y="2712"/>
                </a:lnTo>
                <a:lnTo>
                  <a:pt x="48" y="2709"/>
                </a:lnTo>
                <a:lnTo>
                  <a:pt x="36" y="2705"/>
                </a:lnTo>
                <a:lnTo>
                  <a:pt x="36" y="2705"/>
                </a:lnTo>
                <a:lnTo>
                  <a:pt x="33" y="2716"/>
                </a:lnTo>
                <a:lnTo>
                  <a:pt x="29" y="2727"/>
                </a:lnTo>
                <a:lnTo>
                  <a:pt x="25" y="2737"/>
                </a:lnTo>
                <a:lnTo>
                  <a:pt x="25" y="2742"/>
                </a:lnTo>
                <a:lnTo>
                  <a:pt x="25" y="2746"/>
                </a:lnTo>
                <a:lnTo>
                  <a:pt x="25" y="2746"/>
                </a:lnTo>
                <a:close/>
                <a:moveTo>
                  <a:pt x="125" y="2714"/>
                </a:moveTo>
                <a:lnTo>
                  <a:pt x="125" y="2714"/>
                </a:lnTo>
                <a:lnTo>
                  <a:pt x="116" y="2738"/>
                </a:lnTo>
                <a:lnTo>
                  <a:pt x="109" y="2763"/>
                </a:lnTo>
                <a:lnTo>
                  <a:pt x="101" y="2789"/>
                </a:lnTo>
                <a:lnTo>
                  <a:pt x="93" y="2815"/>
                </a:lnTo>
                <a:lnTo>
                  <a:pt x="93" y="2815"/>
                </a:lnTo>
                <a:lnTo>
                  <a:pt x="101" y="2822"/>
                </a:lnTo>
                <a:lnTo>
                  <a:pt x="111" y="2828"/>
                </a:lnTo>
                <a:lnTo>
                  <a:pt x="122" y="2834"/>
                </a:lnTo>
                <a:lnTo>
                  <a:pt x="133" y="2838"/>
                </a:lnTo>
                <a:lnTo>
                  <a:pt x="146" y="2842"/>
                </a:lnTo>
                <a:lnTo>
                  <a:pt x="160" y="2844"/>
                </a:lnTo>
                <a:lnTo>
                  <a:pt x="189" y="2848"/>
                </a:lnTo>
                <a:lnTo>
                  <a:pt x="189" y="2848"/>
                </a:lnTo>
                <a:lnTo>
                  <a:pt x="195" y="2844"/>
                </a:lnTo>
                <a:lnTo>
                  <a:pt x="201" y="2842"/>
                </a:lnTo>
                <a:lnTo>
                  <a:pt x="204" y="2841"/>
                </a:lnTo>
                <a:lnTo>
                  <a:pt x="207" y="2841"/>
                </a:lnTo>
                <a:lnTo>
                  <a:pt x="210" y="2842"/>
                </a:lnTo>
                <a:lnTo>
                  <a:pt x="214" y="2843"/>
                </a:lnTo>
                <a:lnTo>
                  <a:pt x="214" y="2843"/>
                </a:lnTo>
                <a:lnTo>
                  <a:pt x="225" y="2821"/>
                </a:lnTo>
                <a:lnTo>
                  <a:pt x="236" y="2796"/>
                </a:lnTo>
                <a:lnTo>
                  <a:pt x="240" y="2783"/>
                </a:lnTo>
                <a:lnTo>
                  <a:pt x="245" y="2771"/>
                </a:lnTo>
                <a:lnTo>
                  <a:pt x="248" y="2757"/>
                </a:lnTo>
                <a:lnTo>
                  <a:pt x="250" y="2742"/>
                </a:lnTo>
                <a:lnTo>
                  <a:pt x="250" y="2742"/>
                </a:lnTo>
                <a:lnTo>
                  <a:pt x="235" y="2742"/>
                </a:lnTo>
                <a:lnTo>
                  <a:pt x="219" y="2741"/>
                </a:lnTo>
                <a:lnTo>
                  <a:pt x="203" y="2737"/>
                </a:lnTo>
                <a:lnTo>
                  <a:pt x="188" y="2734"/>
                </a:lnTo>
                <a:lnTo>
                  <a:pt x="156" y="2725"/>
                </a:lnTo>
                <a:lnTo>
                  <a:pt x="125" y="2714"/>
                </a:lnTo>
                <a:lnTo>
                  <a:pt x="125" y="2714"/>
                </a:lnTo>
                <a:close/>
                <a:moveTo>
                  <a:pt x="1716" y="2737"/>
                </a:moveTo>
                <a:lnTo>
                  <a:pt x="1716" y="2737"/>
                </a:lnTo>
                <a:lnTo>
                  <a:pt x="1716" y="2742"/>
                </a:lnTo>
                <a:lnTo>
                  <a:pt x="1716" y="2745"/>
                </a:lnTo>
                <a:lnTo>
                  <a:pt x="1717" y="2747"/>
                </a:lnTo>
                <a:lnTo>
                  <a:pt x="1718" y="2750"/>
                </a:lnTo>
                <a:lnTo>
                  <a:pt x="1718" y="2750"/>
                </a:lnTo>
                <a:lnTo>
                  <a:pt x="1722" y="2750"/>
                </a:lnTo>
                <a:lnTo>
                  <a:pt x="1727" y="2749"/>
                </a:lnTo>
                <a:lnTo>
                  <a:pt x="1730" y="2748"/>
                </a:lnTo>
                <a:lnTo>
                  <a:pt x="1735" y="2748"/>
                </a:lnTo>
                <a:lnTo>
                  <a:pt x="1735" y="2748"/>
                </a:lnTo>
                <a:lnTo>
                  <a:pt x="1735" y="2744"/>
                </a:lnTo>
                <a:lnTo>
                  <a:pt x="1734" y="2741"/>
                </a:lnTo>
                <a:lnTo>
                  <a:pt x="1733" y="2737"/>
                </a:lnTo>
                <a:lnTo>
                  <a:pt x="1733" y="2733"/>
                </a:lnTo>
                <a:lnTo>
                  <a:pt x="1733" y="2733"/>
                </a:lnTo>
                <a:lnTo>
                  <a:pt x="1728" y="2733"/>
                </a:lnTo>
                <a:lnTo>
                  <a:pt x="1723" y="2734"/>
                </a:lnTo>
                <a:lnTo>
                  <a:pt x="1716" y="2737"/>
                </a:lnTo>
                <a:lnTo>
                  <a:pt x="1716" y="2737"/>
                </a:lnTo>
                <a:close/>
                <a:moveTo>
                  <a:pt x="1669" y="2748"/>
                </a:moveTo>
                <a:lnTo>
                  <a:pt x="1669" y="2748"/>
                </a:lnTo>
                <a:lnTo>
                  <a:pt x="1672" y="2750"/>
                </a:lnTo>
                <a:lnTo>
                  <a:pt x="1673" y="2752"/>
                </a:lnTo>
                <a:lnTo>
                  <a:pt x="1675" y="2756"/>
                </a:lnTo>
                <a:lnTo>
                  <a:pt x="1675" y="2759"/>
                </a:lnTo>
                <a:lnTo>
                  <a:pt x="1675" y="2759"/>
                </a:lnTo>
                <a:lnTo>
                  <a:pt x="1683" y="2758"/>
                </a:lnTo>
                <a:lnTo>
                  <a:pt x="1688" y="2756"/>
                </a:lnTo>
                <a:lnTo>
                  <a:pt x="1696" y="2755"/>
                </a:lnTo>
                <a:lnTo>
                  <a:pt x="1703" y="2755"/>
                </a:lnTo>
                <a:lnTo>
                  <a:pt x="1703" y="2755"/>
                </a:lnTo>
                <a:lnTo>
                  <a:pt x="1703" y="2750"/>
                </a:lnTo>
                <a:lnTo>
                  <a:pt x="1703" y="2747"/>
                </a:lnTo>
                <a:lnTo>
                  <a:pt x="1701" y="2744"/>
                </a:lnTo>
                <a:lnTo>
                  <a:pt x="1699" y="2742"/>
                </a:lnTo>
                <a:lnTo>
                  <a:pt x="1699" y="2742"/>
                </a:lnTo>
                <a:lnTo>
                  <a:pt x="1692" y="2742"/>
                </a:lnTo>
                <a:lnTo>
                  <a:pt x="1684" y="2743"/>
                </a:lnTo>
                <a:lnTo>
                  <a:pt x="1675" y="2745"/>
                </a:lnTo>
                <a:lnTo>
                  <a:pt x="1672" y="2746"/>
                </a:lnTo>
                <a:lnTo>
                  <a:pt x="1669" y="2748"/>
                </a:lnTo>
                <a:lnTo>
                  <a:pt x="1669" y="2748"/>
                </a:lnTo>
                <a:close/>
                <a:moveTo>
                  <a:pt x="95" y="2757"/>
                </a:moveTo>
                <a:lnTo>
                  <a:pt x="95" y="2757"/>
                </a:lnTo>
                <a:lnTo>
                  <a:pt x="87" y="2753"/>
                </a:lnTo>
                <a:lnTo>
                  <a:pt x="82" y="2751"/>
                </a:lnTo>
                <a:lnTo>
                  <a:pt x="76" y="2749"/>
                </a:lnTo>
                <a:lnTo>
                  <a:pt x="66" y="2748"/>
                </a:lnTo>
                <a:lnTo>
                  <a:pt x="66" y="2748"/>
                </a:lnTo>
                <a:lnTo>
                  <a:pt x="72" y="2752"/>
                </a:lnTo>
                <a:lnTo>
                  <a:pt x="81" y="2757"/>
                </a:lnTo>
                <a:lnTo>
                  <a:pt x="85" y="2759"/>
                </a:lnTo>
                <a:lnTo>
                  <a:pt x="89" y="2759"/>
                </a:lnTo>
                <a:lnTo>
                  <a:pt x="93" y="2759"/>
                </a:lnTo>
                <a:lnTo>
                  <a:pt x="95" y="2757"/>
                </a:lnTo>
                <a:lnTo>
                  <a:pt x="95" y="2757"/>
                </a:lnTo>
                <a:close/>
                <a:moveTo>
                  <a:pt x="17" y="2789"/>
                </a:moveTo>
                <a:lnTo>
                  <a:pt x="17" y="2789"/>
                </a:lnTo>
                <a:lnTo>
                  <a:pt x="23" y="2788"/>
                </a:lnTo>
                <a:lnTo>
                  <a:pt x="28" y="2787"/>
                </a:lnTo>
                <a:lnTo>
                  <a:pt x="33" y="2785"/>
                </a:lnTo>
                <a:lnTo>
                  <a:pt x="36" y="2781"/>
                </a:lnTo>
                <a:lnTo>
                  <a:pt x="39" y="2777"/>
                </a:lnTo>
                <a:lnTo>
                  <a:pt x="41" y="2773"/>
                </a:lnTo>
                <a:lnTo>
                  <a:pt x="44" y="2763"/>
                </a:lnTo>
                <a:lnTo>
                  <a:pt x="44" y="2763"/>
                </a:lnTo>
                <a:lnTo>
                  <a:pt x="37" y="2762"/>
                </a:lnTo>
                <a:lnTo>
                  <a:pt x="32" y="2761"/>
                </a:lnTo>
                <a:lnTo>
                  <a:pt x="25" y="2760"/>
                </a:lnTo>
                <a:lnTo>
                  <a:pt x="19" y="2759"/>
                </a:lnTo>
                <a:lnTo>
                  <a:pt x="19" y="2759"/>
                </a:lnTo>
                <a:lnTo>
                  <a:pt x="19" y="2766"/>
                </a:lnTo>
                <a:lnTo>
                  <a:pt x="18" y="2774"/>
                </a:lnTo>
                <a:lnTo>
                  <a:pt x="17" y="2780"/>
                </a:lnTo>
                <a:lnTo>
                  <a:pt x="17" y="2789"/>
                </a:lnTo>
                <a:lnTo>
                  <a:pt x="17" y="2789"/>
                </a:lnTo>
                <a:close/>
                <a:moveTo>
                  <a:pt x="1731" y="2765"/>
                </a:moveTo>
                <a:lnTo>
                  <a:pt x="1731" y="2765"/>
                </a:lnTo>
                <a:lnTo>
                  <a:pt x="1730" y="2768"/>
                </a:lnTo>
                <a:lnTo>
                  <a:pt x="1731" y="2772"/>
                </a:lnTo>
                <a:lnTo>
                  <a:pt x="1732" y="2775"/>
                </a:lnTo>
                <a:lnTo>
                  <a:pt x="1735" y="2778"/>
                </a:lnTo>
                <a:lnTo>
                  <a:pt x="1739" y="2780"/>
                </a:lnTo>
                <a:lnTo>
                  <a:pt x="1739" y="2780"/>
                </a:lnTo>
                <a:lnTo>
                  <a:pt x="1739" y="2775"/>
                </a:lnTo>
                <a:lnTo>
                  <a:pt x="1742" y="2770"/>
                </a:lnTo>
                <a:lnTo>
                  <a:pt x="1742" y="2767"/>
                </a:lnTo>
                <a:lnTo>
                  <a:pt x="1740" y="2765"/>
                </a:lnTo>
                <a:lnTo>
                  <a:pt x="1739" y="2764"/>
                </a:lnTo>
                <a:lnTo>
                  <a:pt x="1737" y="2763"/>
                </a:lnTo>
                <a:lnTo>
                  <a:pt x="1737" y="2763"/>
                </a:lnTo>
                <a:lnTo>
                  <a:pt x="1736" y="2764"/>
                </a:lnTo>
                <a:lnTo>
                  <a:pt x="1735" y="2765"/>
                </a:lnTo>
                <a:lnTo>
                  <a:pt x="1731" y="2765"/>
                </a:lnTo>
                <a:lnTo>
                  <a:pt x="1731" y="2765"/>
                </a:lnTo>
                <a:close/>
                <a:moveTo>
                  <a:pt x="55" y="2950"/>
                </a:moveTo>
                <a:lnTo>
                  <a:pt x="55" y="2950"/>
                </a:lnTo>
                <a:lnTo>
                  <a:pt x="66" y="2953"/>
                </a:lnTo>
                <a:lnTo>
                  <a:pt x="77" y="2957"/>
                </a:lnTo>
                <a:lnTo>
                  <a:pt x="98" y="2965"/>
                </a:lnTo>
                <a:lnTo>
                  <a:pt x="109" y="2969"/>
                </a:lnTo>
                <a:lnTo>
                  <a:pt x="118" y="2971"/>
                </a:lnTo>
                <a:lnTo>
                  <a:pt x="129" y="2972"/>
                </a:lnTo>
                <a:lnTo>
                  <a:pt x="140" y="2971"/>
                </a:lnTo>
                <a:lnTo>
                  <a:pt x="140" y="2971"/>
                </a:lnTo>
                <a:lnTo>
                  <a:pt x="144" y="2958"/>
                </a:lnTo>
                <a:lnTo>
                  <a:pt x="149" y="2945"/>
                </a:lnTo>
                <a:lnTo>
                  <a:pt x="161" y="2919"/>
                </a:lnTo>
                <a:lnTo>
                  <a:pt x="174" y="2893"/>
                </a:lnTo>
                <a:lnTo>
                  <a:pt x="187" y="2865"/>
                </a:lnTo>
                <a:lnTo>
                  <a:pt x="187" y="2865"/>
                </a:lnTo>
                <a:lnTo>
                  <a:pt x="161" y="2863"/>
                </a:lnTo>
                <a:lnTo>
                  <a:pt x="138" y="2859"/>
                </a:lnTo>
                <a:lnTo>
                  <a:pt x="127" y="2857"/>
                </a:lnTo>
                <a:lnTo>
                  <a:pt x="116" y="2853"/>
                </a:lnTo>
                <a:lnTo>
                  <a:pt x="106" y="2849"/>
                </a:lnTo>
                <a:lnTo>
                  <a:pt x="95" y="2843"/>
                </a:lnTo>
                <a:lnTo>
                  <a:pt x="95" y="2843"/>
                </a:lnTo>
                <a:lnTo>
                  <a:pt x="87" y="2872"/>
                </a:lnTo>
                <a:lnTo>
                  <a:pt x="78" y="2899"/>
                </a:lnTo>
                <a:lnTo>
                  <a:pt x="67" y="2926"/>
                </a:lnTo>
                <a:lnTo>
                  <a:pt x="55" y="2950"/>
                </a:lnTo>
                <a:lnTo>
                  <a:pt x="55" y="2950"/>
                </a:lnTo>
                <a:close/>
                <a:moveTo>
                  <a:pt x="1552" y="2873"/>
                </a:moveTo>
                <a:lnTo>
                  <a:pt x="1552" y="2873"/>
                </a:lnTo>
                <a:lnTo>
                  <a:pt x="1560" y="2887"/>
                </a:lnTo>
                <a:lnTo>
                  <a:pt x="1566" y="2900"/>
                </a:lnTo>
                <a:lnTo>
                  <a:pt x="1579" y="2929"/>
                </a:lnTo>
                <a:lnTo>
                  <a:pt x="1591" y="2957"/>
                </a:lnTo>
                <a:lnTo>
                  <a:pt x="1598" y="2971"/>
                </a:lnTo>
                <a:lnTo>
                  <a:pt x="1606" y="2984"/>
                </a:lnTo>
                <a:lnTo>
                  <a:pt x="1606" y="2984"/>
                </a:lnTo>
                <a:lnTo>
                  <a:pt x="1615" y="2980"/>
                </a:lnTo>
                <a:lnTo>
                  <a:pt x="1627" y="2977"/>
                </a:lnTo>
                <a:lnTo>
                  <a:pt x="1652" y="2974"/>
                </a:lnTo>
                <a:lnTo>
                  <a:pt x="1664" y="2972"/>
                </a:lnTo>
                <a:lnTo>
                  <a:pt x="1675" y="2970"/>
                </a:lnTo>
                <a:lnTo>
                  <a:pt x="1686" y="2967"/>
                </a:lnTo>
                <a:lnTo>
                  <a:pt x="1690" y="2963"/>
                </a:lnTo>
                <a:lnTo>
                  <a:pt x="1694" y="2960"/>
                </a:lnTo>
                <a:lnTo>
                  <a:pt x="1694" y="2960"/>
                </a:lnTo>
                <a:lnTo>
                  <a:pt x="1684" y="2932"/>
                </a:lnTo>
                <a:lnTo>
                  <a:pt x="1674" y="2903"/>
                </a:lnTo>
                <a:lnTo>
                  <a:pt x="1663" y="2876"/>
                </a:lnTo>
                <a:lnTo>
                  <a:pt x="1657" y="2863"/>
                </a:lnTo>
                <a:lnTo>
                  <a:pt x="1649" y="2850"/>
                </a:lnTo>
                <a:lnTo>
                  <a:pt x="1649" y="2850"/>
                </a:lnTo>
                <a:lnTo>
                  <a:pt x="1645" y="2855"/>
                </a:lnTo>
                <a:lnTo>
                  <a:pt x="1640" y="2859"/>
                </a:lnTo>
                <a:lnTo>
                  <a:pt x="1634" y="2863"/>
                </a:lnTo>
                <a:lnTo>
                  <a:pt x="1629" y="2865"/>
                </a:lnTo>
                <a:lnTo>
                  <a:pt x="1617" y="2868"/>
                </a:lnTo>
                <a:lnTo>
                  <a:pt x="1606" y="2870"/>
                </a:lnTo>
                <a:lnTo>
                  <a:pt x="1580" y="2871"/>
                </a:lnTo>
                <a:lnTo>
                  <a:pt x="1566" y="2872"/>
                </a:lnTo>
                <a:lnTo>
                  <a:pt x="1552" y="2873"/>
                </a:lnTo>
                <a:lnTo>
                  <a:pt x="1552" y="2873"/>
                </a:lnTo>
                <a:close/>
                <a:moveTo>
                  <a:pt x="51" y="3027"/>
                </a:moveTo>
                <a:lnTo>
                  <a:pt x="51" y="3027"/>
                </a:lnTo>
                <a:lnTo>
                  <a:pt x="55" y="3024"/>
                </a:lnTo>
                <a:lnTo>
                  <a:pt x="61" y="3023"/>
                </a:lnTo>
                <a:lnTo>
                  <a:pt x="65" y="3023"/>
                </a:lnTo>
                <a:lnTo>
                  <a:pt x="68" y="3024"/>
                </a:lnTo>
                <a:lnTo>
                  <a:pt x="70" y="3027"/>
                </a:lnTo>
                <a:lnTo>
                  <a:pt x="70" y="3027"/>
                </a:lnTo>
                <a:lnTo>
                  <a:pt x="69" y="3029"/>
                </a:lnTo>
                <a:lnTo>
                  <a:pt x="69" y="3031"/>
                </a:lnTo>
                <a:lnTo>
                  <a:pt x="68" y="3033"/>
                </a:lnTo>
                <a:lnTo>
                  <a:pt x="68" y="3035"/>
                </a:lnTo>
                <a:lnTo>
                  <a:pt x="68" y="3035"/>
                </a:lnTo>
                <a:lnTo>
                  <a:pt x="76" y="3038"/>
                </a:lnTo>
                <a:lnTo>
                  <a:pt x="85" y="3042"/>
                </a:lnTo>
                <a:lnTo>
                  <a:pt x="103" y="3046"/>
                </a:lnTo>
                <a:lnTo>
                  <a:pt x="103" y="3046"/>
                </a:lnTo>
                <a:lnTo>
                  <a:pt x="120" y="3019"/>
                </a:lnTo>
                <a:lnTo>
                  <a:pt x="127" y="3005"/>
                </a:lnTo>
                <a:lnTo>
                  <a:pt x="133" y="2990"/>
                </a:lnTo>
                <a:lnTo>
                  <a:pt x="133" y="2990"/>
                </a:lnTo>
                <a:lnTo>
                  <a:pt x="124" y="2990"/>
                </a:lnTo>
                <a:lnTo>
                  <a:pt x="113" y="2988"/>
                </a:lnTo>
                <a:lnTo>
                  <a:pt x="91" y="2982"/>
                </a:lnTo>
                <a:lnTo>
                  <a:pt x="68" y="2975"/>
                </a:lnTo>
                <a:lnTo>
                  <a:pt x="57" y="2973"/>
                </a:lnTo>
                <a:lnTo>
                  <a:pt x="47" y="2971"/>
                </a:lnTo>
                <a:lnTo>
                  <a:pt x="47" y="2971"/>
                </a:lnTo>
                <a:lnTo>
                  <a:pt x="42" y="2987"/>
                </a:lnTo>
                <a:lnTo>
                  <a:pt x="40" y="2995"/>
                </a:lnTo>
                <a:lnTo>
                  <a:pt x="39" y="3004"/>
                </a:lnTo>
                <a:lnTo>
                  <a:pt x="39" y="3012"/>
                </a:lnTo>
                <a:lnTo>
                  <a:pt x="40" y="3019"/>
                </a:lnTo>
                <a:lnTo>
                  <a:pt x="42" y="3021"/>
                </a:lnTo>
                <a:lnTo>
                  <a:pt x="44" y="3023"/>
                </a:lnTo>
                <a:lnTo>
                  <a:pt x="47" y="3025"/>
                </a:lnTo>
                <a:lnTo>
                  <a:pt x="51" y="3027"/>
                </a:lnTo>
                <a:lnTo>
                  <a:pt x="51" y="3027"/>
                </a:lnTo>
                <a:close/>
                <a:moveTo>
                  <a:pt x="1705" y="2982"/>
                </a:moveTo>
                <a:lnTo>
                  <a:pt x="1705" y="2982"/>
                </a:lnTo>
                <a:lnTo>
                  <a:pt x="1694" y="2986"/>
                </a:lnTo>
                <a:lnTo>
                  <a:pt x="1684" y="2989"/>
                </a:lnTo>
                <a:lnTo>
                  <a:pt x="1661" y="2992"/>
                </a:lnTo>
                <a:lnTo>
                  <a:pt x="1639" y="2995"/>
                </a:lnTo>
                <a:lnTo>
                  <a:pt x="1627" y="2998"/>
                </a:lnTo>
                <a:lnTo>
                  <a:pt x="1616" y="3001"/>
                </a:lnTo>
                <a:lnTo>
                  <a:pt x="1616" y="3001"/>
                </a:lnTo>
                <a:lnTo>
                  <a:pt x="1630" y="3035"/>
                </a:lnTo>
                <a:lnTo>
                  <a:pt x="1638" y="3052"/>
                </a:lnTo>
                <a:lnTo>
                  <a:pt x="1643" y="3060"/>
                </a:lnTo>
                <a:lnTo>
                  <a:pt x="1647" y="3067"/>
                </a:lnTo>
                <a:lnTo>
                  <a:pt x="1647" y="3067"/>
                </a:lnTo>
                <a:lnTo>
                  <a:pt x="1669" y="3062"/>
                </a:lnTo>
                <a:lnTo>
                  <a:pt x="1690" y="3058"/>
                </a:lnTo>
                <a:lnTo>
                  <a:pt x="1700" y="3054"/>
                </a:lnTo>
                <a:lnTo>
                  <a:pt x="1708" y="3051"/>
                </a:lnTo>
                <a:lnTo>
                  <a:pt x="1716" y="3046"/>
                </a:lnTo>
                <a:lnTo>
                  <a:pt x="1722" y="3039"/>
                </a:lnTo>
                <a:lnTo>
                  <a:pt x="1722" y="3039"/>
                </a:lnTo>
                <a:lnTo>
                  <a:pt x="1720" y="3023"/>
                </a:lnTo>
                <a:lnTo>
                  <a:pt x="1716" y="3008"/>
                </a:lnTo>
                <a:lnTo>
                  <a:pt x="1710" y="2994"/>
                </a:lnTo>
                <a:lnTo>
                  <a:pt x="1705" y="2982"/>
                </a:lnTo>
                <a:lnTo>
                  <a:pt x="1705" y="2982"/>
                </a:lnTo>
                <a:close/>
                <a:moveTo>
                  <a:pt x="47" y="3085"/>
                </a:moveTo>
                <a:lnTo>
                  <a:pt x="47" y="3085"/>
                </a:lnTo>
                <a:lnTo>
                  <a:pt x="49" y="3086"/>
                </a:lnTo>
                <a:lnTo>
                  <a:pt x="50" y="3086"/>
                </a:lnTo>
                <a:lnTo>
                  <a:pt x="53" y="3089"/>
                </a:lnTo>
                <a:lnTo>
                  <a:pt x="56" y="3091"/>
                </a:lnTo>
                <a:lnTo>
                  <a:pt x="58" y="3091"/>
                </a:lnTo>
                <a:lnTo>
                  <a:pt x="62" y="3090"/>
                </a:lnTo>
                <a:lnTo>
                  <a:pt x="62" y="3090"/>
                </a:lnTo>
                <a:lnTo>
                  <a:pt x="66" y="3083"/>
                </a:lnTo>
                <a:lnTo>
                  <a:pt x="69" y="3075"/>
                </a:lnTo>
                <a:lnTo>
                  <a:pt x="77" y="3059"/>
                </a:lnTo>
                <a:lnTo>
                  <a:pt x="77" y="3059"/>
                </a:lnTo>
                <a:lnTo>
                  <a:pt x="71" y="3056"/>
                </a:lnTo>
                <a:lnTo>
                  <a:pt x="67" y="3054"/>
                </a:lnTo>
                <a:lnTo>
                  <a:pt x="64" y="3053"/>
                </a:lnTo>
                <a:lnTo>
                  <a:pt x="59" y="3050"/>
                </a:lnTo>
                <a:lnTo>
                  <a:pt x="59" y="3050"/>
                </a:lnTo>
                <a:lnTo>
                  <a:pt x="55" y="3059"/>
                </a:lnTo>
                <a:lnTo>
                  <a:pt x="52" y="3066"/>
                </a:lnTo>
                <a:lnTo>
                  <a:pt x="48" y="3076"/>
                </a:lnTo>
                <a:lnTo>
                  <a:pt x="47" y="3080"/>
                </a:lnTo>
                <a:lnTo>
                  <a:pt x="47" y="3085"/>
                </a:lnTo>
                <a:lnTo>
                  <a:pt x="47" y="3085"/>
                </a:lnTo>
                <a:close/>
                <a:moveTo>
                  <a:pt x="1686" y="3080"/>
                </a:moveTo>
                <a:lnTo>
                  <a:pt x="1686" y="3080"/>
                </a:lnTo>
                <a:lnTo>
                  <a:pt x="1687" y="3084"/>
                </a:lnTo>
                <a:lnTo>
                  <a:pt x="1687" y="3089"/>
                </a:lnTo>
                <a:lnTo>
                  <a:pt x="1691" y="3098"/>
                </a:lnTo>
                <a:lnTo>
                  <a:pt x="1697" y="3106"/>
                </a:lnTo>
                <a:lnTo>
                  <a:pt x="1703" y="3113"/>
                </a:lnTo>
                <a:lnTo>
                  <a:pt x="1703" y="3113"/>
                </a:lnTo>
                <a:lnTo>
                  <a:pt x="1706" y="3104"/>
                </a:lnTo>
                <a:lnTo>
                  <a:pt x="1710" y="3094"/>
                </a:lnTo>
                <a:lnTo>
                  <a:pt x="1710" y="3089"/>
                </a:lnTo>
                <a:lnTo>
                  <a:pt x="1710" y="3083"/>
                </a:lnTo>
                <a:lnTo>
                  <a:pt x="1709" y="3078"/>
                </a:lnTo>
                <a:lnTo>
                  <a:pt x="1707" y="3074"/>
                </a:lnTo>
                <a:lnTo>
                  <a:pt x="1707" y="3074"/>
                </a:lnTo>
                <a:lnTo>
                  <a:pt x="1698" y="3077"/>
                </a:lnTo>
                <a:lnTo>
                  <a:pt x="1686" y="3080"/>
                </a:lnTo>
                <a:lnTo>
                  <a:pt x="1686" y="308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4550" y="-1160726"/>
            <a:ext cx="9083675" cy="6919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9602729"/>
      </p:ext>
    </p:extLst>
  </p:cSld>
  <p:clrMapOvr>
    <a:masterClrMapping/>
  </p:clrMapOvr>
  <p:transition spd="slow" advTm="4000">
    <p:cover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 xmlns:a16="http://schemas.microsoft.com/office/drawing/2014/main" id="{9BE770DE-F613-4802-9C30-DAF3D4102E6A}"/>
              </a:ext>
            </a:extLst>
          </p:cNvPr>
          <p:cNvPicPr>
            <a:picLocks noChangeAspect="1"/>
          </p:cNvPicPr>
          <p:nvPr/>
        </p:nvPicPr>
        <p:blipFill rotWithShape="1">
          <a:blip r:embed="rId3">
            <a:extLst>
              <a:ext uri="{28A0092B-C50C-407E-A947-70E740481C1C}">
                <a14:useLocalDpi xmlns:a14="http://schemas.microsoft.com/office/drawing/2010/main" val="0"/>
              </a:ext>
            </a:extLst>
          </a:blip>
          <a:srcRect t="69489" b="10823"/>
          <a:stretch/>
        </p:blipFill>
        <p:spPr>
          <a:xfrm>
            <a:off x="20" y="10"/>
            <a:ext cx="12191980" cy="6857990"/>
          </a:xfrm>
          <a:prstGeom prst="rect">
            <a:avLst/>
          </a:prstGeom>
        </p:spPr>
      </p:pic>
      <p:pic>
        <p:nvPicPr>
          <p:cNvPr id="3" name="图片 2">
            <a:extLst>
              <a:ext uri="{FF2B5EF4-FFF2-40B4-BE49-F238E27FC236}">
                <a16:creationId xmlns="" xmlns:a16="http://schemas.microsoft.com/office/drawing/2014/main" id="{7867615C-71BB-4425-BABC-BB0606FDCAB3}"/>
              </a:ext>
            </a:extLst>
          </p:cNvPr>
          <p:cNvPicPr>
            <a:picLocks noChangeAspect="1"/>
          </p:cNvPicPr>
          <p:nvPr/>
        </p:nvPicPr>
        <p:blipFill rotWithShape="1">
          <a:blip r:embed="rId4">
            <a:extLst>
              <a:ext uri="{28A0092B-C50C-407E-A947-70E740481C1C}">
                <a14:useLocalDpi xmlns:a14="http://schemas.microsoft.com/office/drawing/2010/main" val="0"/>
              </a:ext>
            </a:extLst>
          </a:blip>
          <a:srcRect t="90667"/>
          <a:stretch/>
        </p:blipFill>
        <p:spPr>
          <a:xfrm>
            <a:off x="466050" y="5623125"/>
            <a:ext cx="11725950" cy="1094422"/>
          </a:xfrm>
          <a:prstGeom prst="rect">
            <a:avLst/>
          </a:prstGeom>
        </p:spPr>
      </p:pic>
      <p:pic>
        <p:nvPicPr>
          <p:cNvPr id="11" name="图片 10">
            <a:extLst>
              <a:ext uri="{FF2B5EF4-FFF2-40B4-BE49-F238E27FC236}">
                <a16:creationId xmlns="" xmlns:a16="http://schemas.microsoft.com/office/drawing/2014/main" id="{691EBBEF-10FA-429B-8CB0-BCDA637C27F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2331" y="-231820"/>
            <a:ext cx="10219367" cy="8095587"/>
          </a:xfrm>
          <a:prstGeom prst="rect">
            <a:avLst/>
          </a:prstGeom>
        </p:spPr>
      </p:pic>
      <p:sp>
        <p:nvSpPr>
          <p:cNvPr id="12" name="文本框 11">
            <a:extLst>
              <a:ext uri="{FF2B5EF4-FFF2-40B4-BE49-F238E27FC236}">
                <a16:creationId xmlns="" xmlns:a16="http://schemas.microsoft.com/office/drawing/2014/main" id="{DE2ED73E-EEA3-41C0-8240-47606939CF36}"/>
              </a:ext>
            </a:extLst>
          </p:cNvPr>
          <p:cNvSpPr txBox="1"/>
          <p:nvPr/>
        </p:nvSpPr>
        <p:spPr>
          <a:xfrm rot="194710">
            <a:off x="1146220" y="1042656"/>
            <a:ext cx="7431110" cy="3900683"/>
          </a:xfrm>
          <a:prstGeom prst="rect">
            <a:avLst/>
          </a:prstGeom>
          <a:noFill/>
        </p:spPr>
        <p:txBody>
          <a:bodyPr wrap="square" rtlCol="0">
            <a:spAutoFit/>
          </a:bodyPr>
          <a:lstStyle/>
          <a:p>
            <a:pPr algn="ctr">
              <a:lnSpc>
                <a:spcPct val="150000"/>
              </a:lnSpc>
            </a:pPr>
            <a:r>
              <a:rPr lang="ar-EG" altLang="zh-CN" sz="2400" b="1" dirty="0">
                <a:solidFill>
                  <a:schemeClr val="accent2">
                    <a:lumMod val="75000"/>
                  </a:schemeClr>
                </a:solidFill>
                <a:latin typeface="站酷快乐体2016修订版" panose="02010600030101010101" pitchFamily="2" charset="-122"/>
                <a:ea typeface="站酷快乐体2016修订版" panose="02010600030101010101" pitchFamily="2" charset="-122"/>
              </a:rPr>
              <a:t>النظام الشمسي </a:t>
            </a:r>
            <a:endParaRPr lang="ar-SA" altLang="zh-CN" sz="2400" b="1" dirty="0" smtClean="0">
              <a:solidFill>
                <a:schemeClr val="accent2">
                  <a:lumMod val="75000"/>
                </a:schemeClr>
              </a:solidFill>
              <a:latin typeface="站酷快乐体2016修订版" panose="02010600030101010101" pitchFamily="2" charset="-122"/>
              <a:ea typeface="站酷快乐体2016修订版" panose="02010600030101010101" pitchFamily="2" charset="-122"/>
            </a:endParaRPr>
          </a:p>
          <a:p>
            <a:pPr algn="ctr">
              <a:lnSpc>
                <a:spcPct val="150000"/>
              </a:lnSpc>
            </a:pPr>
            <a:r>
              <a:rPr lang="ar-EG" altLang="zh-CN" sz="2400" b="1" dirty="0" smtClean="0">
                <a:solidFill>
                  <a:schemeClr val="accent2">
                    <a:lumMod val="75000"/>
                  </a:schemeClr>
                </a:solidFill>
                <a:latin typeface="站酷快乐体2016修订版" panose="02010600030101010101" pitchFamily="2" charset="-122"/>
                <a:ea typeface="站酷快乐体2016修订版" panose="02010600030101010101" pitchFamily="2" charset="-122"/>
              </a:rPr>
              <a:t>عبارة </a:t>
            </a:r>
            <a:r>
              <a:rPr lang="ar-EG" altLang="zh-CN" sz="2400" b="1" dirty="0">
                <a:solidFill>
                  <a:schemeClr val="accent2">
                    <a:lumMod val="75000"/>
                  </a:schemeClr>
                </a:solidFill>
                <a:latin typeface="站酷快乐体2016修订版" panose="02010600030101010101" pitchFamily="2" charset="-122"/>
                <a:ea typeface="站酷快乐体2016修订版" panose="02010600030101010101" pitchFamily="2" charset="-122"/>
              </a:rPr>
              <a:t>عن مجموعة مكونة من ثمانية كواكب والعديد من الأشياء الأخرى المرتبطة ببعضها عن طريق الجاذبية. في مركز نظامنا الشمسي نجم ، الشمس. نظامنا الشمسي هو واحد من المليارات في الكون ، لكنه فريد من نوعه في حقيقة أنه هو النظام الوحيد الذي نعرفه والذي يحتوي على الحياة. كل كوكب له خصائص مختلفة تجعله غير صالح للسكن ، باستثناء الأرض بالطبع</a:t>
            </a:r>
            <a:endParaRPr lang="zh-CN" altLang="en-US" sz="2400" b="1" dirty="0">
              <a:solidFill>
                <a:schemeClr val="accent2">
                  <a:lumMod val="75000"/>
                </a:schemeClr>
              </a:solidFill>
              <a:effectLst>
                <a:outerShdw blurRad="38100" dist="38100" dir="2700000" algn="tl">
                  <a:srgbClr val="000000">
                    <a:alpha val="43137"/>
                  </a:srgbClr>
                </a:outerShdw>
              </a:effectLst>
              <a:latin typeface="站酷快乐体2016修订版" panose="02010600030101010101" pitchFamily="2" charset="-122"/>
              <a:ea typeface="站酷快乐体2016修订版" panose="02010600030101010101" pitchFamily="2" charset="-122"/>
            </a:endParaRPr>
          </a:p>
        </p:txBody>
      </p:sp>
      <p:pic>
        <p:nvPicPr>
          <p:cNvPr id="205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71268" y="-811368"/>
            <a:ext cx="4005330" cy="4627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0448314"/>
      </p:ext>
    </p:extLst>
  </p:cSld>
  <p:clrMapOvr>
    <a:masterClrMapping/>
  </p:clrMapOvr>
  <p:transition spd="slow" advTm="4000">
    <p:cover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 xmlns:a16="http://schemas.microsoft.com/office/drawing/2014/main" id="{00E41AE7-101A-410D-8C8E-ED702DDEB1B4}"/>
              </a:ext>
            </a:extLst>
          </p:cNvPr>
          <p:cNvPicPr>
            <a:picLocks noChangeAspect="1"/>
          </p:cNvPicPr>
          <p:nvPr/>
        </p:nvPicPr>
        <p:blipFill rotWithShape="1">
          <a:blip r:embed="rId3">
            <a:extLst>
              <a:ext uri="{28A0092B-C50C-407E-A947-70E740481C1C}">
                <a14:useLocalDpi xmlns:a14="http://schemas.microsoft.com/office/drawing/2010/main" val="0"/>
              </a:ext>
            </a:extLst>
          </a:blip>
          <a:srcRect t="71671" b="8641"/>
          <a:stretch/>
        </p:blipFill>
        <p:spPr>
          <a:xfrm>
            <a:off x="20" y="10"/>
            <a:ext cx="12191980" cy="6857990"/>
          </a:xfrm>
          <a:prstGeom prst="rect">
            <a:avLst/>
          </a:prstGeom>
        </p:spPr>
      </p:pic>
      <p:pic>
        <p:nvPicPr>
          <p:cNvPr id="8" name="图片 7">
            <a:extLst>
              <a:ext uri="{FF2B5EF4-FFF2-40B4-BE49-F238E27FC236}">
                <a16:creationId xmlns="" xmlns:a16="http://schemas.microsoft.com/office/drawing/2014/main" id="{67B18B50-329D-42DF-BE33-BC7E0F7EB2F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183" y="908304"/>
            <a:ext cx="5041402" cy="5041402"/>
          </a:xfrm>
          <a:prstGeom prst="rect">
            <a:avLst/>
          </a:prstGeom>
        </p:spPr>
      </p:pic>
      <p:sp>
        <p:nvSpPr>
          <p:cNvPr id="5" name="文本框 3">
            <a:extLst>
              <a:ext uri="{FF2B5EF4-FFF2-40B4-BE49-F238E27FC236}">
                <a16:creationId xmlns="" xmlns:a16="http://schemas.microsoft.com/office/drawing/2014/main" id="{FA3CAD51-0B71-4AD9-95F1-8541A2575F5B}"/>
              </a:ext>
            </a:extLst>
          </p:cNvPr>
          <p:cNvSpPr txBox="1"/>
          <p:nvPr/>
        </p:nvSpPr>
        <p:spPr>
          <a:xfrm>
            <a:off x="5112913" y="1494940"/>
            <a:ext cx="6697014" cy="3908762"/>
          </a:xfrm>
          <a:prstGeom prst="rect">
            <a:avLst/>
          </a:prstGeom>
          <a:noFill/>
        </p:spPr>
        <p:txBody>
          <a:bodyPr wrap="square" rtlCol="0">
            <a:spAutoFit/>
          </a:bodyPr>
          <a:lstStyle/>
          <a:p>
            <a:r>
              <a:rPr lang="ar-SA" altLang="zh-CN" sz="3200" b="1" dirty="0" smtClean="0">
                <a:solidFill>
                  <a:srgbClr val="00B0F0"/>
                </a:solidFill>
                <a:effectLst>
                  <a:glow rad="228600">
                    <a:schemeClr val="accent4">
                      <a:satMod val="175000"/>
                      <a:alpha val="40000"/>
                    </a:schemeClr>
                  </a:glow>
                </a:effectLst>
                <a:latin typeface="+mj-lt"/>
                <a:ea typeface="站酷快乐体2016修订版" panose="02010600030101010101" pitchFamily="2" charset="-122"/>
                <a:cs typeface="+mj-cs"/>
              </a:rPr>
              <a:t>الزئبق أو عطارد </a:t>
            </a:r>
          </a:p>
          <a:p>
            <a:r>
              <a:rPr lang="ar-SA" altLang="zh-CN" sz="2400" b="1" dirty="0" smtClean="0">
                <a:solidFill>
                  <a:srgbClr val="FFC000"/>
                </a:solidFill>
                <a:latin typeface="+mj-lt"/>
                <a:ea typeface="站酷快乐体2016修订版" panose="02010600030101010101" pitchFamily="2" charset="-122"/>
                <a:cs typeface="+mj-cs"/>
              </a:rPr>
              <a:t>هو </a:t>
            </a:r>
            <a:r>
              <a:rPr lang="ar-SA" altLang="zh-CN" sz="2400" b="1" dirty="0">
                <a:solidFill>
                  <a:srgbClr val="FFC000"/>
                </a:solidFill>
                <a:latin typeface="+mj-lt"/>
                <a:ea typeface="站酷快乐体2016修订版" panose="02010600030101010101" pitchFamily="2" charset="-122"/>
                <a:cs typeface="+mj-cs"/>
              </a:rPr>
              <a:t>الكوكب الأقرب إلى الشمس. سمي الكوكب على اسم إله التجارة الروماني ، الذي كان معروفًا بسرعة كبيرة. ليس لعطارد جو حتى لا يحتفظ بالحرارة من الشمس. تتراوح درجات الحرارة بين 430 درجة مئوية (800 درجة فهرنهايت) خلال النهار و -180 درجة مئوية (-290 درجة فهرنهايت) خلال الليل. أول سفينة فضاء تزور الزئبق هي </a:t>
            </a:r>
            <a:r>
              <a:rPr lang="en-US" altLang="zh-CN" sz="2400" b="1" dirty="0">
                <a:solidFill>
                  <a:srgbClr val="FFC000"/>
                </a:solidFill>
                <a:latin typeface="+mj-lt"/>
                <a:ea typeface="站酷快乐体2016修订版" panose="02010600030101010101" pitchFamily="2" charset="-122"/>
                <a:cs typeface="+mj-cs"/>
              </a:rPr>
              <a:t>Mariner 10. </a:t>
            </a:r>
            <a:r>
              <a:rPr lang="ar-SA" altLang="zh-CN" sz="2400" b="1" dirty="0">
                <a:solidFill>
                  <a:srgbClr val="FFC000"/>
                </a:solidFill>
                <a:latin typeface="+mj-lt"/>
                <a:ea typeface="站酷快乐体2016修订版" panose="02010600030101010101" pitchFamily="2" charset="-122"/>
                <a:cs typeface="+mj-cs"/>
              </a:rPr>
              <a:t>عندما زارتها ، تمكنت من التقاط صور لحوالي 45 ٪ من سطح عطارد. يشبه سطح عطارد سطح القمر ، حيث يوجد الكثير من الحفر الكبيرة من الأجسام التي تؤثر على الكوكب.</a:t>
            </a:r>
            <a:endParaRPr lang="zh-CN" altLang="en-US" sz="2400" b="1" dirty="0">
              <a:solidFill>
                <a:srgbClr val="FFC000"/>
              </a:solidFill>
              <a:latin typeface="+mj-lt"/>
              <a:ea typeface="站酷快乐体2016修订版" panose="02010600030101010101" pitchFamily="2" charset="-122"/>
              <a:cs typeface="+mj-cs"/>
            </a:endParaRPr>
          </a:p>
        </p:txBody>
      </p:sp>
    </p:spTree>
    <p:extLst>
      <p:ext uri="{BB962C8B-B14F-4D97-AF65-F5344CB8AC3E}">
        <p14:creationId xmlns:p14="http://schemas.microsoft.com/office/powerpoint/2010/main" val="2183371990"/>
      </p:ext>
    </p:extLst>
  </p:cSld>
  <p:clrMapOvr>
    <a:masterClrMapping/>
  </p:clrMapOvr>
  <p:transition spd="slow" advTm="4000">
    <p:cover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 xmlns:a16="http://schemas.microsoft.com/office/drawing/2014/main" id="{00E41AE7-101A-410D-8C8E-ED702DDEB1B4}"/>
              </a:ext>
            </a:extLst>
          </p:cNvPr>
          <p:cNvPicPr>
            <a:picLocks noChangeAspect="1"/>
          </p:cNvPicPr>
          <p:nvPr/>
        </p:nvPicPr>
        <p:blipFill rotWithShape="1">
          <a:blip r:embed="rId3">
            <a:extLst>
              <a:ext uri="{28A0092B-C50C-407E-A947-70E740481C1C}">
                <a14:useLocalDpi xmlns:a14="http://schemas.microsoft.com/office/drawing/2010/main" val="0"/>
              </a:ext>
            </a:extLst>
          </a:blip>
          <a:srcRect t="71671" b="8641"/>
          <a:stretch/>
        </p:blipFill>
        <p:spPr>
          <a:xfrm>
            <a:off x="20" y="10"/>
            <a:ext cx="12191980" cy="6857990"/>
          </a:xfrm>
          <a:prstGeom prst="rect">
            <a:avLst/>
          </a:prstGeom>
        </p:spPr>
      </p:pic>
      <p:sp>
        <p:nvSpPr>
          <p:cNvPr id="5" name="文本框 3">
            <a:extLst>
              <a:ext uri="{FF2B5EF4-FFF2-40B4-BE49-F238E27FC236}">
                <a16:creationId xmlns="" xmlns:a16="http://schemas.microsoft.com/office/drawing/2014/main" id="{FA3CAD51-0B71-4AD9-95F1-8541A2575F5B}"/>
              </a:ext>
            </a:extLst>
          </p:cNvPr>
          <p:cNvSpPr txBox="1"/>
          <p:nvPr/>
        </p:nvSpPr>
        <p:spPr>
          <a:xfrm>
            <a:off x="5009882" y="908304"/>
            <a:ext cx="6697014" cy="4647426"/>
          </a:xfrm>
          <a:prstGeom prst="rect">
            <a:avLst/>
          </a:prstGeom>
          <a:noFill/>
        </p:spPr>
        <p:txBody>
          <a:bodyPr wrap="square" rtlCol="0">
            <a:spAutoFit/>
          </a:bodyPr>
          <a:lstStyle/>
          <a:p>
            <a:r>
              <a:rPr lang="ar-SA" altLang="zh-CN" sz="3200" b="1" dirty="0" smtClean="0">
                <a:solidFill>
                  <a:srgbClr val="00B0F0"/>
                </a:solidFill>
                <a:effectLst>
                  <a:glow rad="228600">
                    <a:schemeClr val="accent4">
                      <a:satMod val="175000"/>
                      <a:alpha val="40000"/>
                    </a:schemeClr>
                  </a:glow>
                </a:effectLst>
                <a:latin typeface="+mj-lt"/>
                <a:ea typeface="站酷快乐体2016修订版" panose="02010600030101010101" pitchFamily="2" charset="-122"/>
                <a:cs typeface="+mj-cs"/>
              </a:rPr>
              <a:t>الزهرة</a:t>
            </a:r>
          </a:p>
          <a:p>
            <a:r>
              <a:rPr lang="ar-SA" altLang="zh-CN" sz="2400" b="1" dirty="0">
                <a:solidFill>
                  <a:srgbClr val="FFC000"/>
                </a:solidFill>
                <a:latin typeface="+mj-lt"/>
                <a:ea typeface="站酷快乐体2016修订版" panose="02010600030101010101" pitchFamily="2" charset="-122"/>
                <a:cs typeface="+mj-cs"/>
              </a:rPr>
              <a:t>كوكب الزهرة هو الكوكب الثاني من الشمس. إنه مشابه لحجم الأرض ولديه أيضًا تركيبة مماثلة. مثل كوكبنا ، تملك كوكب الزهرة نواة من الحديد الساخن تحيط بها عباءة. يتمتع الكوكب أيضًا بجو كثيف من الغازات يتكون أساسًا من ثاني أكسيد الكربون ؛ يمكن أن تحتفظ هذه الغازات بالكثير من حرارة الشمس </a:t>
            </a:r>
            <a:r>
              <a:rPr lang="ar-SA" altLang="zh-CN" sz="2400" b="1" dirty="0" smtClean="0">
                <a:solidFill>
                  <a:srgbClr val="FFC000"/>
                </a:solidFill>
                <a:latin typeface="+mj-lt"/>
                <a:ea typeface="站酷快乐体2016修订版" panose="02010600030101010101" pitchFamily="2" charset="-122"/>
                <a:cs typeface="+mj-cs"/>
              </a:rPr>
              <a:t>لديه </a:t>
            </a:r>
            <a:r>
              <a:rPr lang="ar-SA" altLang="zh-CN" sz="2400" b="1" dirty="0">
                <a:solidFill>
                  <a:srgbClr val="FFC000"/>
                </a:solidFill>
                <a:latin typeface="+mj-lt"/>
                <a:ea typeface="站酷快乐体2016修订版" panose="02010600030101010101" pitchFamily="2" charset="-122"/>
                <a:cs typeface="+mj-cs"/>
              </a:rPr>
              <a:t>أقل مدار بيضاوي من كل الكواكب. بعد القمر الخاص بنا ، هو أجمل كائن في سماء الليل. يمكن أن تكون مهمة كوكب الزهرة صعبة بسبب درجات الحرارة القصوى الموجودة على سطح الكوكب. </a:t>
            </a:r>
            <a:r>
              <a:rPr lang="ar-SA" altLang="zh-CN" sz="2400" b="1" dirty="0" smtClean="0">
                <a:solidFill>
                  <a:srgbClr val="FFC000"/>
                </a:solidFill>
                <a:latin typeface="+mj-lt"/>
                <a:ea typeface="站酷快乐体2016修订版" panose="02010600030101010101" pitchFamily="2" charset="-122"/>
                <a:cs typeface="+mj-cs"/>
              </a:rPr>
              <a:t>هبط </a:t>
            </a:r>
            <a:r>
              <a:rPr lang="ar-SA" altLang="zh-CN" sz="2400" b="1" dirty="0">
                <a:solidFill>
                  <a:srgbClr val="FFC000"/>
                </a:solidFill>
                <a:latin typeface="+mj-lt"/>
                <a:ea typeface="站酷快乐体2016修订版" panose="02010600030101010101" pitchFamily="2" charset="-122"/>
                <a:cs typeface="+mj-cs"/>
              </a:rPr>
              <a:t>الاتحاد السوفيتي </a:t>
            </a:r>
            <a:r>
              <a:rPr lang="en-US" altLang="zh-CN" sz="2400" b="1" dirty="0">
                <a:solidFill>
                  <a:srgbClr val="FFC000"/>
                </a:solidFill>
                <a:latin typeface="+mj-lt"/>
                <a:ea typeface="站酷快乐体2016修订版" panose="02010600030101010101" pitchFamily="2" charset="-122"/>
                <a:cs typeface="+mj-cs"/>
              </a:rPr>
              <a:t>Venera 7 ، </a:t>
            </a:r>
            <a:r>
              <a:rPr lang="ar-SA" altLang="zh-CN" sz="2400" b="1" dirty="0">
                <a:solidFill>
                  <a:srgbClr val="FFC000"/>
                </a:solidFill>
                <a:latin typeface="+mj-lt"/>
                <a:ea typeface="站酷快乐体2016修订版" panose="02010600030101010101" pitchFamily="2" charset="-122"/>
                <a:cs typeface="+mj-cs"/>
              </a:rPr>
              <a:t>مما يجعلها أول مركبة فضائية تهبط على كوكب آخر. بين عامي 1990 و 1994 ، كانت مهمة ماجلان تدور حول الكوكب وتمكنت من تصوير 98 ٪ من سطح الكوكب.</a:t>
            </a:r>
            <a:endParaRPr lang="zh-CN" altLang="en-US" sz="2400" b="1" dirty="0">
              <a:solidFill>
                <a:srgbClr val="FFC000"/>
              </a:solidFill>
              <a:latin typeface="+mj-lt"/>
              <a:ea typeface="站酷快乐体2016修订版" panose="02010600030101010101" pitchFamily="2" charset="-122"/>
              <a:cs typeface="+mj-cs"/>
            </a:endParaRPr>
          </a:p>
        </p:txBody>
      </p:sp>
      <p:pic>
        <p:nvPicPr>
          <p:cNvPr id="9218" name="Picture 2"/>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1373188" y="908304"/>
            <a:ext cx="2902598" cy="2842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4100990"/>
      </p:ext>
    </p:extLst>
  </p:cSld>
  <p:clrMapOvr>
    <a:masterClrMapping/>
  </p:clrMapOvr>
  <p:transition spd="slow" advTm="4000">
    <p:cover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 xmlns:a16="http://schemas.microsoft.com/office/drawing/2014/main" id="{00E41AE7-101A-410D-8C8E-ED702DDEB1B4}"/>
              </a:ext>
            </a:extLst>
          </p:cNvPr>
          <p:cNvPicPr>
            <a:picLocks noChangeAspect="1"/>
          </p:cNvPicPr>
          <p:nvPr/>
        </p:nvPicPr>
        <p:blipFill rotWithShape="1">
          <a:blip r:embed="rId3">
            <a:extLst>
              <a:ext uri="{28A0092B-C50C-407E-A947-70E740481C1C}">
                <a14:useLocalDpi xmlns:a14="http://schemas.microsoft.com/office/drawing/2010/main" val="0"/>
              </a:ext>
            </a:extLst>
          </a:blip>
          <a:srcRect t="71671" b="8641"/>
          <a:stretch/>
        </p:blipFill>
        <p:spPr>
          <a:xfrm>
            <a:off x="20" y="10"/>
            <a:ext cx="12191980" cy="6857990"/>
          </a:xfrm>
          <a:prstGeom prst="rect">
            <a:avLst/>
          </a:prstGeom>
        </p:spPr>
      </p:pic>
      <p:sp>
        <p:nvSpPr>
          <p:cNvPr id="5" name="文本框 3">
            <a:extLst>
              <a:ext uri="{FF2B5EF4-FFF2-40B4-BE49-F238E27FC236}">
                <a16:creationId xmlns="" xmlns:a16="http://schemas.microsoft.com/office/drawing/2014/main" id="{FA3CAD51-0B71-4AD9-95F1-8541A2575F5B}"/>
              </a:ext>
            </a:extLst>
          </p:cNvPr>
          <p:cNvSpPr txBox="1"/>
          <p:nvPr/>
        </p:nvSpPr>
        <p:spPr>
          <a:xfrm>
            <a:off x="5009882" y="2350738"/>
            <a:ext cx="6697014" cy="1692771"/>
          </a:xfrm>
          <a:prstGeom prst="rect">
            <a:avLst/>
          </a:prstGeom>
          <a:noFill/>
        </p:spPr>
        <p:txBody>
          <a:bodyPr wrap="square" rtlCol="0">
            <a:spAutoFit/>
          </a:bodyPr>
          <a:lstStyle/>
          <a:p>
            <a:r>
              <a:rPr lang="ar-SA" altLang="zh-CN" sz="3200" b="1" dirty="0" smtClean="0">
                <a:solidFill>
                  <a:srgbClr val="00B0F0"/>
                </a:solidFill>
                <a:effectLst>
                  <a:glow rad="228600">
                    <a:schemeClr val="accent4">
                      <a:satMod val="175000"/>
                      <a:alpha val="40000"/>
                    </a:schemeClr>
                  </a:glow>
                </a:effectLst>
                <a:latin typeface="+mj-lt"/>
                <a:ea typeface="站酷快乐体2016修订版" panose="02010600030101010101" pitchFamily="2" charset="-122"/>
                <a:cs typeface="+mj-cs"/>
              </a:rPr>
              <a:t>الأرض</a:t>
            </a:r>
          </a:p>
          <a:p>
            <a:r>
              <a:rPr lang="ar-SA" altLang="zh-CN" sz="2400" b="1" dirty="0">
                <a:solidFill>
                  <a:srgbClr val="FFC000"/>
                </a:solidFill>
                <a:latin typeface="+mj-lt"/>
                <a:ea typeface="站酷快乐体2016修订版" panose="02010600030101010101" pitchFamily="2" charset="-122"/>
                <a:cs typeface="+mj-cs"/>
              </a:rPr>
              <a:t>بيتنا! الأرض هي الكوكب الوحيد في الكون الذي نعرفه وله حياة. إذا كانت الكواكب الأخرى لها حياة ، فلا يزال يتعين علينا العثور عليها. الأرض هي الكوكب الثالث من الشمس وخامس أكبر كوكب.</a:t>
            </a:r>
            <a:endParaRPr lang="zh-CN" altLang="en-US" sz="2400" b="1" dirty="0">
              <a:solidFill>
                <a:srgbClr val="FFC000"/>
              </a:solidFill>
              <a:latin typeface="+mj-lt"/>
              <a:ea typeface="站酷快乐体2016修订版" panose="02010600030101010101" pitchFamily="2" charset="-122"/>
              <a:cs typeface="+mj-cs"/>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4936" y="1207016"/>
            <a:ext cx="11750946" cy="8347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0018072"/>
      </p:ext>
    </p:extLst>
  </p:cSld>
  <p:clrMapOvr>
    <a:masterClrMapping/>
  </p:clrMapOvr>
  <p:transition spd="slow" advTm="4000">
    <p:cover dir="r"/>
  </p:transition>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MH" val="20151008134206"/>
  <p:tag name="MH_LIBRARY" val="GRAPHIC"/>
  <p:tag name="MH_TYPE" val="Other"/>
  <p:tag name="MH_ORDER" val="2"/>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ags/tag5.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خط Harmattan">
      <a:majorFont>
        <a:latin typeface="Harmattan"/>
        <a:ea typeface=""/>
        <a:cs typeface="Harmattan"/>
      </a:majorFont>
      <a:minorFont>
        <a:latin typeface="Harmattan"/>
        <a:ea typeface=""/>
        <a:cs typeface="Harmatta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TotalTime>
  <Words>1253</Words>
  <Application>Microsoft Office PowerPoint</Application>
  <PresentationFormat>مخصص</PresentationFormat>
  <Paragraphs>64</Paragraphs>
  <Slides>17</Slides>
  <Notes>17</Notes>
  <HiddenSlides>0</HiddenSlides>
  <MMClips>0</MMClips>
  <ScaleCrop>false</ScaleCrop>
  <HeadingPairs>
    <vt:vector size="4" baseType="variant">
      <vt:variant>
        <vt:lpstr>نسق</vt:lpstr>
      </vt:variant>
      <vt:variant>
        <vt:i4>1</vt:i4>
      </vt:variant>
      <vt:variant>
        <vt:lpstr>عناوين الشرائح</vt:lpstr>
      </vt:variant>
      <vt:variant>
        <vt:i4>17</vt:i4>
      </vt:variant>
    </vt:vector>
  </HeadingPairs>
  <TitlesOfParts>
    <vt:vector size="18" baseType="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برزنتيشن بوربوينت</dc:creator>
  <cp:lastModifiedBy>ALMASAR-ALZAKI</cp:lastModifiedBy>
  <cp:revision>47</cp:revision>
  <dcterms:created xsi:type="dcterms:W3CDTF">2021-02-13T10:21:00Z</dcterms:created>
  <dcterms:modified xsi:type="dcterms:W3CDTF">2022-10-09T19:41:42Z</dcterms:modified>
</cp:coreProperties>
</file>